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5" r:id="rId2"/>
    <p:sldId id="469" r:id="rId3"/>
    <p:sldId id="470" r:id="rId4"/>
    <p:sldId id="471" r:id="rId5"/>
    <p:sldId id="472" r:id="rId6"/>
    <p:sldId id="473" r:id="rId7"/>
    <p:sldId id="474" r:id="rId8"/>
    <p:sldId id="475" r:id="rId9"/>
    <p:sldId id="476" r:id="rId10"/>
    <p:sldId id="47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ey Candeloro" initials="AC" lastIdx="1" clrIdx="0">
    <p:extLst>
      <p:ext uri="{19B8F6BF-5375-455C-9EA6-DF929625EA0E}">
        <p15:presenceInfo xmlns:p15="http://schemas.microsoft.com/office/powerpoint/2012/main" userId="Audrey Candelo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9FF"/>
    <a:srgbClr val="646496"/>
    <a:srgbClr val="F9F3FF"/>
    <a:srgbClr val="AE85FF"/>
    <a:srgbClr val="B46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8" autoAdjust="0"/>
    <p:restoredTop sz="94802" autoAdjust="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FB828-D843-4739-84CB-E185AB4C53B2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30582-EB33-4A91-821D-A7416CD570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5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9F061-6FAA-4906-8B49-8A8D640F9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AA23C6-4105-48B0-A24E-9C615BE5A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379DC1-0D70-4FE8-8BDF-F0C64F3B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D7BD-8EC4-4428-A661-D201B38566EC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B4089E-D356-4B64-8CC9-EF4EFF6B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F5F7C3-2E60-4992-856D-5EBB6184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EF-22A1-4AF9-9D56-ADC7132BC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97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C74B8D-D17A-48B7-9745-9286F5FC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38ABA4-FE25-4946-8504-9AD4A549E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09C6C7-E5D6-4A67-9E8F-FB20A65C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D7BD-8EC4-4428-A661-D201B38566EC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6DCA39-AF05-4BD6-9EB8-722548F8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8C1088-1DFB-4288-9EDF-3756DA8E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EF-22A1-4AF9-9D56-ADC7132BC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46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E34CD3-125A-42B3-8E78-E5BB4BC9DA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2ED19EE-6A73-45D4-937A-C00E36C37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15C44D-E786-4B65-B242-A6F1F454A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D7BD-8EC4-4428-A661-D201B38566EC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49B838-ED2D-4E0F-BC13-EB25488EB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9C4B49-C499-4543-B043-0687C959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EF-22A1-4AF9-9D56-ADC7132BC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27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1497A6-3A39-473D-B082-64F4E2685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947654-F563-4C1E-8E8E-40D3E2348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8B1AFC-F775-4FB6-8381-E83D3331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D7BD-8EC4-4428-A661-D201B38566EC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D87961-4FD5-49B1-A699-C8050C58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10397A-7CD3-49A1-92DE-5D25952D1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EF-22A1-4AF9-9D56-ADC7132BC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57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5D3D3D-EE7A-4223-9948-2E08111F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30185B-4D81-4C55-A84B-3D410C56E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898BCE-3907-4F42-A316-055650A8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D7BD-8EC4-4428-A661-D201B38566EC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FB1DE1-022B-4BE1-86B9-DF8A0984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A4D864-EA95-4A5D-8B4D-AAAAF4BF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EF-22A1-4AF9-9D56-ADC7132BC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27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E1820-8D15-4D75-97C9-1970D796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D43412-D5ED-427F-82B0-DF997C1B3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5D7A90-4B52-4A87-96BB-3D97841EB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379C86-E00C-4F5C-8AE0-6EE52C4A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D7BD-8EC4-4428-A661-D201B38566EC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CA01BB-4C6D-4FBE-84AE-F8DB3BB7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6272BC-5B0B-440B-916F-3762BD0DD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EF-22A1-4AF9-9D56-ADC7132BC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07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53E440-90B5-42D8-8218-9E6AEB843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330110-7634-4161-B3EB-AE26A7D58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CFD0D8-3349-406E-88BD-B14601002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F09B82-6804-4D13-B731-F0AED6CCF0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475FC05-E39F-46A1-B7C7-77875DACD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13B853A-81C6-47C5-8F61-3A3A4EA37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D7BD-8EC4-4428-A661-D201B38566EC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F5CD5B5-371F-4221-A65E-C08165BED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06DC303-6A73-4CFF-BE0F-C770C18E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EF-22A1-4AF9-9D56-ADC7132BC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69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6CA75B-6A1C-4965-9905-3800EAA0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8C8126F-29A6-4F97-8EB1-8DECE0C8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D7BD-8EC4-4428-A661-D201B38566EC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C77C33-7D28-48C0-A7D0-66C86C52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2FDCDB-6D1C-4308-8245-75CC7629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EF-22A1-4AF9-9D56-ADC7132BC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57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D57419E-C1D8-466E-80DA-BA0B8663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D7BD-8EC4-4428-A661-D201B38566EC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A667DA-7362-483E-A146-3285528A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ED30E1-A1CC-49EC-9E24-CFA08867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EF-22A1-4AF9-9D56-ADC7132BC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68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3B7A3D-C458-40FF-8328-C4D71F18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25616D-4160-4D9C-BA03-BD9F15B16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9458A7-3116-4F00-9916-D4AC4158C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546710-ED1F-4C40-94DB-8FFB268F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D7BD-8EC4-4428-A661-D201B38566EC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70FE7C-DBC9-4B2A-9707-E5872F84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8A499A-E150-4D8E-9108-049C85DC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EF-22A1-4AF9-9D56-ADC7132BC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78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E9A92F-9C31-4897-BA18-894AF3B9B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0A3B2B1-0ED6-4B5D-904D-0DC258810A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14F7A0-DA78-4018-894B-E7F70C7DF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9FC7A8-A7BC-4AC4-B0ED-561F3AC3B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D7BD-8EC4-4428-A661-D201B38566EC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A81161-D2BF-4F03-8BAA-752D25A53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52EC54-4EF8-4483-B02E-2957F082E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CCEF-22A1-4AF9-9D56-ADC7132BC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18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6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9D0BE2B-1110-4C61-AA83-81C2D44E9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A4435D-906B-4DC7-847C-4666C4034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CF65DC-F982-4A46-884C-B5BE54C77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4D7BD-8EC4-4428-A661-D201B38566EC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F5A5AA-EFCD-4524-A642-F8A588589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923BD0-BC4D-4AD3-8EF9-B1FE9E022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CCCEF-22A1-4AF9-9D56-ADC7132BCB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05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BECD100-C3D5-4717-B195-84EE8A6B64FF}"/>
              </a:ext>
            </a:extLst>
          </p:cNvPr>
          <p:cNvSpPr txBox="1"/>
          <p:nvPr/>
        </p:nvSpPr>
        <p:spPr>
          <a:xfrm flipH="1">
            <a:off x="2051503" y="3694440"/>
            <a:ext cx="9889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bg1"/>
                </a:solidFill>
              </a:rPr>
              <a:t>Séance 0 – Partage de gâteaux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F4391A3-65F5-4B25-8539-BFE4C00B5600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383" b="21277"/>
          <a:stretch/>
        </p:blipFill>
        <p:spPr bwMode="auto">
          <a:xfrm rot="20265514">
            <a:off x="301625" y="1290532"/>
            <a:ext cx="4121150" cy="2007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4821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94742858-6DBF-4EE9-9A93-6829615CCA78}"/>
              </a:ext>
            </a:extLst>
          </p:cNvPr>
          <p:cNvSpPr txBox="1"/>
          <p:nvPr/>
        </p:nvSpPr>
        <p:spPr>
          <a:xfrm>
            <a:off x="0" y="28946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ECD9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Déroulé </a:t>
            </a:r>
            <a:endParaRPr lang="fr-FR" sz="3200" dirty="0">
              <a:solidFill>
                <a:srgbClr val="ECD9FF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D968262-F842-4E32-9C1D-8C5FE971DCE7}"/>
              </a:ext>
            </a:extLst>
          </p:cNvPr>
          <p:cNvSpPr txBox="1"/>
          <p:nvPr/>
        </p:nvSpPr>
        <p:spPr>
          <a:xfrm>
            <a:off x="694266" y="2008201"/>
            <a:ext cx="784013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6. </a:t>
            </a:r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Bilan</a:t>
            </a:r>
            <a:endParaRPr lang="fr-FR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Plus que 1 mais pas 2</a:t>
            </a:r>
          </a:p>
          <a:p>
            <a:endParaRPr lang="fr-FR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Nouvelle écriture</a:t>
            </a:r>
            <a:endParaRPr lang="fr-FR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endParaRPr lang="fr-FR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Plusieurs écritures possibles</a:t>
            </a:r>
            <a:endParaRPr lang="fr-FR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2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308EAC4-49D3-4723-8415-8D742E60C210}"/>
              </a:ext>
            </a:extLst>
          </p:cNvPr>
          <p:cNvSpPr txBox="1"/>
          <p:nvPr/>
        </p:nvSpPr>
        <p:spPr>
          <a:xfrm>
            <a:off x="1363133" y="2644412"/>
            <a:ext cx="10126133" cy="2283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spcAft>
                <a:spcPts val="1000"/>
              </a:spcAft>
            </a:pPr>
            <a:r>
              <a:rPr lang="fr-F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Défi 1 : «  votre groupe a 8 gâteaux, vous devez vous les partager équitablement »</a:t>
            </a:r>
            <a:endParaRPr lang="fr-FR" sz="2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>
              <a:lnSpc>
                <a:spcPct val="200000"/>
              </a:lnSpc>
              <a:spcAft>
                <a:spcPts val="1000"/>
              </a:spcAft>
            </a:pPr>
            <a:r>
              <a:rPr lang="fr-F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Défi 2 : «  votre groupe a 7 gâteaux, vous devez vous les partager équitablement »</a:t>
            </a:r>
            <a:endParaRPr lang="fr-FR" sz="2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>
              <a:lnSpc>
                <a:spcPct val="200000"/>
              </a:lnSpc>
              <a:spcAft>
                <a:spcPts val="1000"/>
              </a:spcAft>
            </a:pPr>
            <a:r>
              <a:rPr lang="fr-FR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Défi 3 : «  votre groupe a 5 gâteaux, vous devez vous les partager équitablement »</a:t>
            </a:r>
            <a:endParaRPr lang="fr-FR" sz="2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Graphique 5" descr="Enfants">
            <a:extLst>
              <a:ext uri="{FF2B5EF4-FFF2-40B4-BE49-F238E27FC236}">
                <a16:creationId xmlns:a16="http://schemas.microsoft.com/office/drawing/2014/main" id="{3A19D450-323D-48E3-BFF2-011A7B58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3133" y="1016000"/>
            <a:ext cx="914400" cy="914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FB5B1F8-5A40-457E-B49D-4A5F81B85C1D}"/>
              </a:ext>
            </a:extLst>
          </p:cNvPr>
          <p:cNvSpPr txBox="1"/>
          <p:nvPr/>
        </p:nvSpPr>
        <p:spPr>
          <a:xfrm>
            <a:off x="2277533" y="12885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</a:t>
            </a: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Groupe de 4 élèves</a:t>
            </a:r>
            <a:r>
              <a:rPr lang="fr-F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6421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308EAC4-49D3-4723-8415-8D742E60C210}"/>
              </a:ext>
            </a:extLst>
          </p:cNvPr>
          <p:cNvSpPr txBox="1"/>
          <p:nvPr/>
        </p:nvSpPr>
        <p:spPr>
          <a:xfrm>
            <a:off x="397933" y="1985429"/>
            <a:ext cx="877993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Défi 1 : «  votre groupe a 8 gâteaux, vous devez vous les partager équitablement »</a:t>
            </a:r>
            <a:endParaRPr lang="fr-FR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/>
            <a:endParaRPr lang="fr-F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fr-F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fr-FR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fr-F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fr-F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Défi 2 : «  votre groupe a 7 gâteaux, vous devez vous les partager équitablement »</a:t>
            </a:r>
          </a:p>
          <a:p>
            <a:pPr algn="l"/>
            <a:endParaRPr lang="fr-F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/>
            <a:endParaRPr lang="fr-FR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/>
            <a:endParaRPr lang="fr-F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/>
            <a:endParaRPr lang="fr-F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l"/>
            <a:r>
              <a:rPr lang="fr-F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Défi 3 : «  votre groupe a 5 gâteaux, vous devez vous les partager équitablement »</a:t>
            </a:r>
            <a:endParaRPr lang="fr-FR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Graphique 5" descr="Enfants">
            <a:extLst>
              <a:ext uri="{FF2B5EF4-FFF2-40B4-BE49-F238E27FC236}">
                <a16:creationId xmlns:a16="http://schemas.microsoft.com/office/drawing/2014/main" id="{3A19D450-323D-48E3-BFF2-011A7B58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467" y="508000"/>
            <a:ext cx="914400" cy="914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FB5B1F8-5A40-457E-B49D-4A5F81B85C1D}"/>
              </a:ext>
            </a:extLst>
          </p:cNvPr>
          <p:cNvSpPr txBox="1"/>
          <p:nvPr/>
        </p:nvSpPr>
        <p:spPr>
          <a:xfrm>
            <a:off x="1430867" y="7805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</a:t>
            </a:r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Groupe de 4 élèves</a:t>
            </a:r>
            <a:r>
              <a:rPr lang="fr-F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r-FR" sz="24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15B875B-1CDB-458D-A4AF-B21040A912AC}"/>
              </a:ext>
            </a:extLst>
          </p:cNvPr>
          <p:cNvSpPr/>
          <p:nvPr/>
        </p:nvSpPr>
        <p:spPr>
          <a:xfrm>
            <a:off x="2915708" y="2422525"/>
            <a:ext cx="908050" cy="908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CFA8B30-3CA2-4C53-B082-8366B8C1017D}"/>
              </a:ext>
            </a:extLst>
          </p:cNvPr>
          <p:cNvSpPr/>
          <p:nvPr/>
        </p:nvSpPr>
        <p:spPr>
          <a:xfrm>
            <a:off x="4072465" y="2422525"/>
            <a:ext cx="908050" cy="908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B064FCA-A743-4EDB-BA17-1A0F3B986AC2}"/>
              </a:ext>
            </a:extLst>
          </p:cNvPr>
          <p:cNvSpPr/>
          <p:nvPr/>
        </p:nvSpPr>
        <p:spPr>
          <a:xfrm>
            <a:off x="2874961" y="4073805"/>
            <a:ext cx="908050" cy="908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Arc partiel 9">
            <a:extLst>
              <a:ext uri="{FF2B5EF4-FFF2-40B4-BE49-F238E27FC236}">
                <a16:creationId xmlns:a16="http://schemas.microsoft.com/office/drawing/2014/main" id="{6374888B-27BE-41E1-8E95-5F076B4BB5F5}"/>
              </a:ext>
            </a:extLst>
          </p:cNvPr>
          <p:cNvSpPr/>
          <p:nvPr/>
        </p:nvSpPr>
        <p:spPr>
          <a:xfrm>
            <a:off x="4131732" y="4068090"/>
            <a:ext cx="913765" cy="913765"/>
          </a:xfrm>
          <a:prstGeom prst="pi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8E7ECAB-F634-4657-A317-3716EC31EC11}"/>
              </a:ext>
            </a:extLst>
          </p:cNvPr>
          <p:cNvSpPr/>
          <p:nvPr/>
        </p:nvSpPr>
        <p:spPr>
          <a:xfrm>
            <a:off x="2874961" y="5621618"/>
            <a:ext cx="908050" cy="908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18801C2-2240-4ADC-87D8-E9035805F84E}"/>
              </a:ext>
            </a:extLst>
          </p:cNvPr>
          <p:cNvGrpSpPr/>
          <p:nvPr/>
        </p:nvGrpSpPr>
        <p:grpSpPr>
          <a:xfrm>
            <a:off x="4072465" y="5621618"/>
            <a:ext cx="1210735" cy="1016249"/>
            <a:chOff x="4072465" y="5621618"/>
            <a:chExt cx="1210735" cy="1016249"/>
          </a:xfrm>
        </p:grpSpPr>
        <p:sp>
          <p:nvSpPr>
            <p:cNvPr id="13" name="Arc partiel 12">
              <a:extLst>
                <a:ext uri="{FF2B5EF4-FFF2-40B4-BE49-F238E27FC236}">
                  <a16:creationId xmlns:a16="http://schemas.microsoft.com/office/drawing/2014/main" id="{3F25EA96-E7D1-4E49-BB19-69DEDE9D33C9}"/>
                </a:ext>
              </a:extLst>
            </p:cNvPr>
            <p:cNvSpPr/>
            <p:nvPr/>
          </p:nvSpPr>
          <p:spPr>
            <a:xfrm>
              <a:off x="4169831" y="5621618"/>
              <a:ext cx="913765" cy="913765"/>
            </a:xfrm>
            <a:prstGeom prst="pi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723F81F-3FF6-4E7A-A738-4CCE7CE5D6D8}"/>
                </a:ext>
              </a:extLst>
            </p:cNvPr>
            <p:cNvSpPr/>
            <p:nvPr/>
          </p:nvSpPr>
          <p:spPr>
            <a:xfrm>
              <a:off x="4072465" y="6077466"/>
              <a:ext cx="1210735" cy="560401"/>
            </a:xfrm>
            <a:prstGeom prst="rect">
              <a:avLst/>
            </a:prstGeom>
            <a:solidFill>
              <a:srgbClr val="646496"/>
            </a:solidFill>
            <a:ln>
              <a:solidFill>
                <a:srgbClr val="6464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9244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94742858-6DBF-4EE9-9A93-6829615CCA78}"/>
              </a:ext>
            </a:extLst>
          </p:cNvPr>
          <p:cNvSpPr txBox="1"/>
          <p:nvPr/>
        </p:nvSpPr>
        <p:spPr>
          <a:xfrm>
            <a:off x="0" y="28946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ECD9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Déroulé </a:t>
            </a:r>
            <a:endParaRPr lang="fr-FR" sz="3200" dirty="0">
              <a:solidFill>
                <a:srgbClr val="ECD9FF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D968262-F842-4E32-9C1D-8C5FE971DCE7}"/>
              </a:ext>
            </a:extLst>
          </p:cNvPr>
          <p:cNvSpPr txBox="1"/>
          <p:nvPr/>
        </p:nvSpPr>
        <p:spPr>
          <a:xfrm>
            <a:off x="643466" y="2456934"/>
            <a:ext cx="78401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Annoncer </a:t>
            </a:r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les </a:t>
            </a:r>
            <a:r>
              <a:rPr lang="fr-F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 défis</a:t>
            </a:r>
          </a:p>
          <a:p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Préciser</a:t>
            </a:r>
            <a:r>
              <a:rPr lang="fr-F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« </a:t>
            </a:r>
            <a:r>
              <a:rPr lang="fr-FR" sz="36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équitablement »</a:t>
            </a:r>
            <a:endParaRPr lang="fr-FR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1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94742858-6DBF-4EE9-9A93-6829615CCA78}"/>
              </a:ext>
            </a:extLst>
          </p:cNvPr>
          <p:cNvSpPr txBox="1"/>
          <p:nvPr/>
        </p:nvSpPr>
        <p:spPr>
          <a:xfrm>
            <a:off x="0" y="28946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ECD9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Déroulé </a:t>
            </a:r>
            <a:endParaRPr lang="fr-FR" sz="3200" dirty="0">
              <a:solidFill>
                <a:srgbClr val="ECD9FF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D968262-F842-4E32-9C1D-8C5FE971DCE7}"/>
              </a:ext>
            </a:extLst>
          </p:cNvPr>
          <p:cNvSpPr txBox="1"/>
          <p:nvPr/>
        </p:nvSpPr>
        <p:spPr>
          <a:xfrm>
            <a:off x="694266" y="2008201"/>
            <a:ext cx="784013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Défi 1</a:t>
            </a:r>
          </a:p>
          <a:p>
            <a:endParaRPr lang="fr-FR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Partage</a:t>
            </a:r>
          </a:p>
          <a:p>
            <a:endParaRPr lang="fr-FR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Étiquette</a:t>
            </a:r>
          </a:p>
          <a:p>
            <a:pPr marL="571500" indent="-571500">
              <a:buFontTx/>
              <a:buChar char="-"/>
            </a:pPr>
            <a:endParaRPr lang="fr-FR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Mise en commun</a:t>
            </a:r>
            <a:endParaRPr lang="fr-FR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89FD208-BD6D-4C88-A83C-D0B0A6A4ADB4}"/>
              </a:ext>
            </a:extLst>
          </p:cNvPr>
          <p:cNvSpPr/>
          <p:nvPr/>
        </p:nvSpPr>
        <p:spPr>
          <a:xfrm>
            <a:off x="3313642" y="2913592"/>
            <a:ext cx="908050" cy="908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F2D530F-0CFD-4B6E-A005-23E915C796B0}"/>
              </a:ext>
            </a:extLst>
          </p:cNvPr>
          <p:cNvSpPr/>
          <p:nvPr/>
        </p:nvSpPr>
        <p:spPr>
          <a:xfrm>
            <a:off x="4470399" y="2913592"/>
            <a:ext cx="908050" cy="908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4271AD0-D059-45EF-A3B7-DD064BF1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642" y="4150187"/>
            <a:ext cx="3413840" cy="6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29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94742858-6DBF-4EE9-9A93-6829615CCA78}"/>
              </a:ext>
            </a:extLst>
          </p:cNvPr>
          <p:cNvSpPr txBox="1"/>
          <p:nvPr/>
        </p:nvSpPr>
        <p:spPr>
          <a:xfrm>
            <a:off x="0" y="20480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ECD9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Déroulé </a:t>
            </a:r>
            <a:endParaRPr lang="fr-FR" sz="3200" dirty="0">
              <a:solidFill>
                <a:srgbClr val="ECD9FF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D968262-F842-4E32-9C1D-8C5FE971DCE7}"/>
              </a:ext>
            </a:extLst>
          </p:cNvPr>
          <p:cNvSpPr txBox="1"/>
          <p:nvPr/>
        </p:nvSpPr>
        <p:spPr>
          <a:xfrm>
            <a:off x="609599" y="1364734"/>
            <a:ext cx="784013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fr-F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Défi 2</a:t>
            </a:r>
          </a:p>
          <a:p>
            <a:endParaRPr lang="fr-FR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Partage</a:t>
            </a:r>
          </a:p>
          <a:p>
            <a:pPr marL="571500" indent="-571500">
              <a:buFontTx/>
              <a:buChar char="-"/>
            </a:pPr>
            <a:endParaRPr lang="fr-FR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Vérification</a:t>
            </a:r>
          </a:p>
          <a:p>
            <a:endParaRPr lang="fr-FR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Étiquette</a:t>
            </a:r>
          </a:p>
          <a:p>
            <a:pPr marL="571500" indent="-571500">
              <a:buFontTx/>
              <a:buChar char="-"/>
            </a:pPr>
            <a:endParaRPr lang="fr-FR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Mise en commun</a:t>
            </a:r>
            <a:endParaRPr lang="fr-FR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4271AD0-D059-45EF-A3B7-DD064BF1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642" y="4683587"/>
            <a:ext cx="3413840" cy="64208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47431E6-6F86-43FD-B27F-8F5CED1FF27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23" y="3384684"/>
            <a:ext cx="2004483" cy="953746"/>
          </a:xfrm>
          <a:prstGeom prst="rect">
            <a:avLst/>
          </a:prstGeom>
        </p:spPr>
      </p:pic>
      <p:grpSp>
        <p:nvGrpSpPr>
          <p:cNvPr id="43" name="Groupe 42">
            <a:extLst>
              <a:ext uri="{FF2B5EF4-FFF2-40B4-BE49-F238E27FC236}">
                <a16:creationId xmlns:a16="http://schemas.microsoft.com/office/drawing/2014/main" id="{CBC76AAA-F8D4-4AC4-9346-AF0233017D35}"/>
              </a:ext>
            </a:extLst>
          </p:cNvPr>
          <p:cNvGrpSpPr/>
          <p:nvPr/>
        </p:nvGrpSpPr>
        <p:grpSpPr>
          <a:xfrm>
            <a:off x="2824277" y="2059823"/>
            <a:ext cx="2182602" cy="1059897"/>
            <a:chOff x="3141133" y="2102797"/>
            <a:chExt cx="2182602" cy="1059897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AD61B1F8-75A1-49B0-828C-9551BD7BB1F4}"/>
                </a:ext>
              </a:extLst>
            </p:cNvPr>
            <p:cNvGrpSpPr/>
            <p:nvPr/>
          </p:nvGrpSpPr>
          <p:grpSpPr>
            <a:xfrm>
              <a:off x="3275733" y="2168147"/>
              <a:ext cx="2001201" cy="943858"/>
              <a:chOff x="3442228" y="2174413"/>
              <a:chExt cx="2001201" cy="943858"/>
            </a:xfrm>
          </p:grpSpPr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D8CACFBB-9052-48A3-BAD0-1D3D68095A35}"/>
                  </a:ext>
                </a:extLst>
              </p:cNvPr>
              <p:cNvSpPr/>
              <p:nvPr/>
            </p:nvSpPr>
            <p:spPr>
              <a:xfrm>
                <a:off x="3442228" y="2174413"/>
                <a:ext cx="908050" cy="9080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8" name="Arc partiel 17">
                <a:extLst>
                  <a:ext uri="{FF2B5EF4-FFF2-40B4-BE49-F238E27FC236}">
                    <a16:creationId xmlns:a16="http://schemas.microsoft.com/office/drawing/2014/main" id="{76D84474-E2D4-482D-ADF1-E446A4BDEFBD}"/>
                  </a:ext>
                </a:extLst>
              </p:cNvPr>
              <p:cNvSpPr/>
              <p:nvPr/>
            </p:nvSpPr>
            <p:spPr>
              <a:xfrm>
                <a:off x="4529664" y="2204506"/>
                <a:ext cx="913765" cy="913765"/>
              </a:xfrm>
              <a:prstGeom prst="pi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8FE748E7-1101-43AE-9AC2-60A2D05541F2}"/>
                </a:ext>
              </a:extLst>
            </p:cNvPr>
            <p:cNvCxnSpPr>
              <a:cxnSpLocks/>
            </p:cNvCxnSpPr>
            <p:nvPr/>
          </p:nvCxnSpPr>
          <p:spPr>
            <a:xfrm>
              <a:off x="4827247" y="2254644"/>
              <a:ext cx="0" cy="908050"/>
            </a:xfrm>
            <a:prstGeom prst="line">
              <a:avLst/>
            </a:prstGeom>
            <a:ln w="28575">
              <a:solidFill>
                <a:srgbClr val="6464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F882FED-F9E6-4A7B-BC17-A31F38C8D54A}"/>
                </a:ext>
              </a:extLst>
            </p:cNvPr>
            <p:cNvSpPr/>
            <p:nvPr/>
          </p:nvSpPr>
          <p:spPr>
            <a:xfrm>
              <a:off x="3141133" y="2102797"/>
              <a:ext cx="2182602" cy="1059897"/>
            </a:xfrm>
            <a:prstGeom prst="rect">
              <a:avLst/>
            </a:prstGeom>
            <a:noFill/>
            <a:ln>
              <a:solidFill>
                <a:srgbClr val="EC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68C15912-1BC6-4F28-B4D3-760653C67137}"/>
              </a:ext>
            </a:extLst>
          </p:cNvPr>
          <p:cNvGrpSpPr/>
          <p:nvPr/>
        </p:nvGrpSpPr>
        <p:grpSpPr>
          <a:xfrm>
            <a:off x="5199230" y="2059823"/>
            <a:ext cx="2182602" cy="1059897"/>
            <a:chOff x="5511810" y="2102799"/>
            <a:chExt cx="2182602" cy="1059897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3B568456-FC53-44AD-A32E-DF7F2ACAEF7E}"/>
                </a:ext>
              </a:extLst>
            </p:cNvPr>
            <p:cNvGrpSpPr/>
            <p:nvPr/>
          </p:nvGrpSpPr>
          <p:grpSpPr>
            <a:xfrm>
              <a:off x="5597114" y="2151757"/>
              <a:ext cx="2001201" cy="943858"/>
              <a:chOff x="3442228" y="2174413"/>
              <a:chExt cx="2001201" cy="943858"/>
            </a:xfrm>
          </p:grpSpPr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35D73BBF-5B73-4712-9480-175FBAA8270E}"/>
                  </a:ext>
                </a:extLst>
              </p:cNvPr>
              <p:cNvSpPr/>
              <p:nvPr/>
            </p:nvSpPr>
            <p:spPr>
              <a:xfrm>
                <a:off x="3442228" y="2174413"/>
                <a:ext cx="908050" cy="9080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1" name="Arc partiel 20">
                <a:extLst>
                  <a:ext uri="{FF2B5EF4-FFF2-40B4-BE49-F238E27FC236}">
                    <a16:creationId xmlns:a16="http://schemas.microsoft.com/office/drawing/2014/main" id="{A6238E2C-2C5F-4F8D-BDE9-10B7B1923922}"/>
                  </a:ext>
                </a:extLst>
              </p:cNvPr>
              <p:cNvSpPr/>
              <p:nvPr/>
            </p:nvSpPr>
            <p:spPr>
              <a:xfrm>
                <a:off x="4529664" y="2204506"/>
                <a:ext cx="913765" cy="913765"/>
              </a:xfrm>
              <a:prstGeom prst="pi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404211EA-7F26-41A1-B1E0-40F09A495452}"/>
                </a:ext>
              </a:extLst>
            </p:cNvPr>
            <p:cNvCxnSpPr>
              <a:cxnSpLocks/>
            </p:cNvCxnSpPr>
            <p:nvPr/>
          </p:nvCxnSpPr>
          <p:spPr>
            <a:xfrm>
              <a:off x="6684550" y="2625559"/>
              <a:ext cx="908050" cy="0"/>
            </a:xfrm>
            <a:prstGeom prst="line">
              <a:avLst/>
            </a:prstGeom>
            <a:ln w="28575">
              <a:solidFill>
                <a:srgbClr val="6464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B074E547-F648-43B9-B77C-094ED435E02E}"/>
                </a:ext>
              </a:extLst>
            </p:cNvPr>
            <p:cNvCxnSpPr>
              <a:cxnSpLocks/>
            </p:cNvCxnSpPr>
            <p:nvPr/>
          </p:nvCxnSpPr>
          <p:spPr>
            <a:xfrm>
              <a:off x="7141432" y="2173375"/>
              <a:ext cx="0" cy="908050"/>
            </a:xfrm>
            <a:prstGeom prst="line">
              <a:avLst/>
            </a:prstGeom>
            <a:ln w="28575">
              <a:solidFill>
                <a:srgbClr val="6464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D3F3745-E2E3-408F-96E4-AB9482FCE123}"/>
                </a:ext>
              </a:extLst>
            </p:cNvPr>
            <p:cNvSpPr/>
            <p:nvPr/>
          </p:nvSpPr>
          <p:spPr>
            <a:xfrm>
              <a:off x="5511810" y="2102799"/>
              <a:ext cx="2182602" cy="1059897"/>
            </a:xfrm>
            <a:prstGeom prst="rect">
              <a:avLst/>
            </a:prstGeom>
            <a:noFill/>
            <a:ln>
              <a:solidFill>
                <a:srgbClr val="EC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E35060-32C9-4B0B-82C1-4B7BB3292349}"/>
              </a:ext>
            </a:extLst>
          </p:cNvPr>
          <p:cNvGrpSpPr/>
          <p:nvPr/>
        </p:nvGrpSpPr>
        <p:grpSpPr>
          <a:xfrm>
            <a:off x="7561218" y="2052634"/>
            <a:ext cx="2182602" cy="1059897"/>
            <a:chOff x="7806282" y="2102795"/>
            <a:chExt cx="2182602" cy="1059897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78FB599C-BEC4-4E64-9273-238AF6E25393}"/>
                </a:ext>
              </a:extLst>
            </p:cNvPr>
            <p:cNvGrpSpPr/>
            <p:nvPr/>
          </p:nvGrpSpPr>
          <p:grpSpPr>
            <a:xfrm>
              <a:off x="7884506" y="2149280"/>
              <a:ext cx="2001201" cy="943858"/>
              <a:chOff x="3442228" y="2174413"/>
              <a:chExt cx="2001201" cy="943858"/>
            </a:xfrm>
          </p:grpSpPr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605E70CB-826C-414D-A98F-CBCD7CDCC855}"/>
                  </a:ext>
                </a:extLst>
              </p:cNvPr>
              <p:cNvSpPr/>
              <p:nvPr/>
            </p:nvSpPr>
            <p:spPr>
              <a:xfrm>
                <a:off x="3442228" y="2174413"/>
                <a:ext cx="908050" cy="9080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4" name="Arc partiel 23">
                <a:extLst>
                  <a:ext uri="{FF2B5EF4-FFF2-40B4-BE49-F238E27FC236}">
                    <a16:creationId xmlns:a16="http://schemas.microsoft.com/office/drawing/2014/main" id="{EC28E677-4352-4ACB-B3E7-F89EFC7852C5}"/>
                  </a:ext>
                </a:extLst>
              </p:cNvPr>
              <p:cNvSpPr/>
              <p:nvPr/>
            </p:nvSpPr>
            <p:spPr>
              <a:xfrm>
                <a:off x="4529664" y="2204506"/>
                <a:ext cx="913765" cy="913765"/>
              </a:xfrm>
              <a:prstGeom prst="pi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667A33AB-6A9E-4B37-992E-02FAA4FE7549}"/>
                </a:ext>
              </a:extLst>
            </p:cNvPr>
            <p:cNvCxnSpPr>
              <a:cxnSpLocks/>
            </p:cNvCxnSpPr>
            <p:nvPr/>
          </p:nvCxnSpPr>
          <p:spPr>
            <a:xfrm>
              <a:off x="8338531" y="2149280"/>
              <a:ext cx="0" cy="908050"/>
            </a:xfrm>
            <a:prstGeom prst="line">
              <a:avLst/>
            </a:prstGeom>
            <a:ln w="28575">
              <a:solidFill>
                <a:srgbClr val="6464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AE3CDFAA-56D1-4C3F-8180-F9B380DCFAC2}"/>
                </a:ext>
              </a:extLst>
            </p:cNvPr>
            <p:cNvCxnSpPr>
              <a:cxnSpLocks/>
            </p:cNvCxnSpPr>
            <p:nvPr/>
          </p:nvCxnSpPr>
          <p:spPr>
            <a:xfrm>
              <a:off x="9427233" y="2198240"/>
              <a:ext cx="0" cy="908050"/>
            </a:xfrm>
            <a:prstGeom prst="line">
              <a:avLst/>
            </a:prstGeom>
            <a:ln w="28575">
              <a:solidFill>
                <a:srgbClr val="6464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A003509-18AA-44B2-A958-31FEA0904C7A}"/>
                </a:ext>
              </a:extLst>
            </p:cNvPr>
            <p:cNvSpPr/>
            <p:nvPr/>
          </p:nvSpPr>
          <p:spPr>
            <a:xfrm>
              <a:off x="7806282" y="2102795"/>
              <a:ext cx="2182602" cy="1059897"/>
            </a:xfrm>
            <a:prstGeom prst="rect">
              <a:avLst/>
            </a:prstGeom>
            <a:noFill/>
            <a:ln>
              <a:solidFill>
                <a:srgbClr val="EC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412D898C-786F-4A39-8FE4-16844E0ABC9F}"/>
              </a:ext>
            </a:extLst>
          </p:cNvPr>
          <p:cNvGrpSpPr/>
          <p:nvPr/>
        </p:nvGrpSpPr>
        <p:grpSpPr>
          <a:xfrm>
            <a:off x="9914607" y="2059823"/>
            <a:ext cx="2182602" cy="1059897"/>
            <a:chOff x="10100755" y="2102792"/>
            <a:chExt cx="2182602" cy="1059897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E1B1B59C-DE9D-48AA-9FD3-58C182C991FF}"/>
                </a:ext>
              </a:extLst>
            </p:cNvPr>
            <p:cNvGrpSpPr/>
            <p:nvPr/>
          </p:nvGrpSpPr>
          <p:grpSpPr>
            <a:xfrm>
              <a:off x="10175450" y="2102797"/>
              <a:ext cx="2001201" cy="943858"/>
              <a:chOff x="3442228" y="2174413"/>
              <a:chExt cx="2001201" cy="943858"/>
            </a:xfrm>
          </p:grpSpPr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851BC261-27E7-478D-BB95-5E945BF646AF}"/>
                  </a:ext>
                </a:extLst>
              </p:cNvPr>
              <p:cNvSpPr/>
              <p:nvPr/>
            </p:nvSpPr>
            <p:spPr>
              <a:xfrm>
                <a:off x="3442228" y="2174413"/>
                <a:ext cx="908050" cy="9080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4" name="Arc partiel 33">
                <a:extLst>
                  <a:ext uri="{FF2B5EF4-FFF2-40B4-BE49-F238E27FC236}">
                    <a16:creationId xmlns:a16="http://schemas.microsoft.com/office/drawing/2014/main" id="{72CBBD72-59C4-455B-8E29-4B25D0E39E6C}"/>
                  </a:ext>
                </a:extLst>
              </p:cNvPr>
              <p:cNvSpPr/>
              <p:nvPr/>
            </p:nvSpPr>
            <p:spPr>
              <a:xfrm>
                <a:off x="4529664" y="2204506"/>
                <a:ext cx="913765" cy="913765"/>
              </a:xfrm>
              <a:prstGeom prst="pi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8ACBA796-A361-4B52-B0F6-573A48F95B25}"/>
                </a:ext>
              </a:extLst>
            </p:cNvPr>
            <p:cNvCxnSpPr>
              <a:cxnSpLocks/>
            </p:cNvCxnSpPr>
            <p:nvPr/>
          </p:nvCxnSpPr>
          <p:spPr>
            <a:xfrm>
              <a:off x="10629475" y="2102797"/>
              <a:ext cx="0" cy="908050"/>
            </a:xfrm>
            <a:prstGeom prst="line">
              <a:avLst/>
            </a:prstGeom>
            <a:ln w="28575">
              <a:solidFill>
                <a:srgbClr val="6464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A56E4658-1622-4BB1-B7EB-F4C6A3CB92C8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177" y="2151757"/>
              <a:ext cx="0" cy="908050"/>
            </a:xfrm>
            <a:prstGeom prst="line">
              <a:avLst/>
            </a:prstGeom>
            <a:ln w="28575">
              <a:solidFill>
                <a:srgbClr val="6464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BC2717E4-AE40-4A2F-805A-902214F03F75}"/>
                </a:ext>
              </a:extLst>
            </p:cNvPr>
            <p:cNvCxnSpPr>
              <a:cxnSpLocks/>
            </p:cNvCxnSpPr>
            <p:nvPr/>
          </p:nvCxnSpPr>
          <p:spPr>
            <a:xfrm>
              <a:off x="10175450" y="2609518"/>
              <a:ext cx="908050" cy="0"/>
            </a:xfrm>
            <a:prstGeom prst="line">
              <a:avLst/>
            </a:prstGeom>
            <a:ln w="28575">
              <a:solidFill>
                <a:srgbClr val="6464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883BC2A2-088F-46AC-9596-D1771464B0AE}"/>
                </a:ext>
              </a:extLst>
            </p:cNvPr>
            <p:cNvCxnSpPr>
              <a:cxnSpLocks/>
            </p:cNvCxnSpPr>
            <p:nvPr/>
          </p:nvCxnSpPr>
          <p:spPr>
            <a:xfrm>
              <a:off x="11083500" y="2574760"/>
              <a:ext cx="908050" cy="0"/>
            </a:xfrm>
            <a:prstGeom prst="line">
              <a:avLst/>
            </a:prstGeom>
            <a:ln w="28575">
              <a:solidFill>
                <a:srgbClr val="6464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4E80798-91A5-4C1D-830E-07BD470E6BCC}"/>
                </a:ext>
              </a:extLst>
            </p:cNvPr>
            <p:cNvSpPr/>
            <p:nvPr/>
          </p:nvSpPr>
          <p:spPr>
            <a:xfrm>
              <a:off x="10100755" y="2102792"/>
              <a:ext cx="2182602" cy="1059897"/>
            </a:xfrm>
            <a:prstGeom prst="rect">
              <a:avLst/>
            </a:prstGeom>
            <a:noFill/>
            <a:ln>
              <a:solidFill>
                <a:srgbClr val="EC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9496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94742858-6DBF-4EE9-9A93-6829615CCA78}"/>
              </a:ext>
            </a:extLst>
          </p:cNvPr>
          <p:cNvSpPr txBox="1"/>
          <p:nvPr/>
        </p:nvSpPr>
        <p:spPr>
          <a:xfrm>
            <a:off x="0" y="20480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ECD9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Déroulé </a:t>
            </a:r>
            <a:endParaRPr lang="fr-FR" sz="3200" dirty="0">
              <a:solidFill>
                <a:srgbClr val="ECD9FF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D968262-F842-4E32-9C1D-8C5FE971DCE7}"/>
              </a:ext>
            </a:extLst>
          </p:cNvPr>
          <p:cNvSpPr txBox="1"/>
          <p:nvPr/>
        </p:nvSpPr>
        <p:spPr>
          <a:xfrm>
            <a:off x="201497" y="1311675"/>
            <a:ext cx="784013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Mise en commun</a:t>
            </a:r>
            <a:endParaRPr lang="fr-FR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Affichage</a:t>
            </a:r>
          </a:p>
          <a:p>
            <a:pPr marL="571500" indent="-571500">
              <a:buFontTx/>
              <a:buChar char="-"/>
            </a:pPr>
            <a:endParaRPr lang="fr-FR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Questions : découpage ? Pareil ?</a:t>
            </a:r>
          </a:p>
          <a:p>
            <a:endParaRPr lang="fr-FR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Recueil des réponses</a:t>
            </a:r>
            <a:endParaRPr lang="fr-FR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endParaRPr lang="fr-FR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Écritures mathématiques</a:t>
            </a:r>
            <a:endParaRPr lang="fr-FR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4271AD0-D059-45EF-A3B7-DD064BF1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078" y="4598920"/>
            <a:ext cx="3413840" cy="642081"/>
          </a:xfrm>
          <a:prstGeom prst="rect">
            <a:avLst/>
          </a:prstGeom>
        </p:spPr>
      </p:pic>
      <p:grpSp>
        <p:nvGrpSpPr>
          <p:cNvPr id="43" name="Groupe 42">
            <a:extLst>
              <a:ext uri="{FF2B5EF4-FFF2-40B4-BE49-F238E27FC236}">
                <a16:creationId xmlns:a16="http://schemas.microsoft.com/office/drawing/2014/main" id="{CBC76AAA-F8D4-4AC4-9346-AF0233017D35}"/>
              </a:ext>
            </a:extLst>
          </p:cNvPr>
          <p:cNvGrpSpPr/>
          <p:nvPr/>
        </p:nvGrpSpPr>
        <p:grpSpPr>
          <a:xfrm>
            <a:off x="2824277" y="2059823"/>
            <a:ext cx="2182602" cy="1059897"/>
            <a:chOff x="3141133" y="2102797"/>
            <a:chExt cx="2182602" cy="1059897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AD61B1F8-75A1-49B0-828C-9551BD7BB1F4}"/>
                </a:ext>
              </a:extLst>
            </p:cNvPr>
            <p:cNvGrpSpPr/>
            <p:nvPr/>
          </p:nvGrpSpPr>
          <p:grpSpPr>
            <a:xfrm>
              <a:off x="3275733" y="2168147"/>
              <a:ext cx="2001201" cy="943858"/>
              <a:chOff x="3442228" y="2174413"/>
              <a:chExt cx="2001201" cy="943858"/>
            </a:xfrm>
          </p:grpSpPr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D8CACFBB-9052-48A3-BAD0-1D3D68095A35}"/>
                  </a:ext>
                </a:extLst>
              </p:cNvPr>
              <p:cNvSpPr/>
              <p:nvPr/>
            </p:nvSpPr>
            <p:spPr>
              <a:xfrm>
                <a:off x="3442228" y="2174413"/>
                <a:ext cx="908050" cy="9080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18" name="Arc partiel 17">
                <a:extLst>
                  <a:ext uri="{FF2B5EF4-FFF2-40B4-BE49-F238E27FC236}">
                    <a16:creationId xmlns:a16="http://schemas.microsoft.com/office/drawing/2014/main" id="{76D84474-E2D4-482D-ADF1-E446A4BDEFBD}"/>
                  </a:ext>
                </a:extLst>
              </p:cNvPr>
              <p:cNvSpPr/>
              <p:nvPr/>
            </p:nvSpPr>
            <p:spPr>
              <a:xfrm>
                <a:off x="4529664" y="2204506"/>
                <a:ext cx="913765" cy="913765"/>
              </a:xfrm>
              <a:prstGeom prst="pi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8FE748E7-1101-43AE-9AC2-60A2D05541F2}"/>
                </a:ext>
              </a:extLst>
            </p:cNvPr>
            <p:cNvCxnSpPr>
              <a:cxnSpLocks/>
            </p:cNvCxnSpPr>
            <p:nvPr/>
          </p:nvCxnSpPr>
          <p:spPr>
            <a:xfrm>
              <a:off x="4827247" y="2254644"/>
              <a:ext cx="0" cy="908050"/>
            </a:xfrm>
            <a:prstGeom prst="line">
              <a:avLst/>
            </a:prstGeom>
            <a:ln w="28575">
              <a:solidFill>
                <a:srgbClr val="6464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F882FED-F9E6-4A7B-BC17-A31F38C8D54A}"/>
                </a:ext>
              </a:extLst>
            </p:cNvPr>
            <p:cNvSpPr/>
            <p:nvPr/>
          </p:nvSpPr>
          <p:spPr>
            <a:xfrm>
              <a:off x="3141133" y="2102797"/>
              <a:ext cx="2182602" cy="1059897"/>
            </a:xfrm>
            <a:prstGeom prst="rect">
              <a:avLst/>
            </a:prstGeom>
            <a:noFill/>
            <a:ln>
              <a:solidFill>
                <a:srgbClr val="EC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68C15912-1BC6-4F28-B4D3-760653C67137}"/>
              </a:ext>
            </a:extLst>
          </p:cNvPr>
          <p:cNvGrpSpPr/>
          <p:nvPr/>
        </p:nvGrpSpPr>
        <p:grpSpPr>
          <a:xfrm>
            <a:off x="5199230" y="2059823"/>
            <a:ext cx="2182602" cy="1059897"/>
            <a:chOff x="5511810" y="2102799"/>
            <a:chExt cx="2182602" cy="1059897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3B568456-FC53-44AD-A32E-DF7F2ACAEF7E}"/>
                </a:ext>
              </a:extLst>
            </p:cNvPr>
            <p:cNvGrpSpPr/>
            <p:nvPr/>
          </p:nvGrpSpPr>
          <p:grpSpPr>
            <a:xfrm>
              <a:off x="5597114" y="2151757"/>
              <a:ext cx="2001201" cy="943858"/>
              <a:chOff x="3442228" y="2174413"/>
              <a:chExt cx="2001201" cy="943858"/>
            </a:xfrm>
          </p:grpSpPr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35D73BBF-5B73-4712-9480-175FBAA8270E}"/>
                  </a:ext>
                </a:extLst>
              </p:cNvPr>
              <p:cNvSpPr/>
              <p:nvPr/>
            </p:nvSpPr>
            <p:spPr>
              <a:xfrm>
                <a:off x="3442228" y="2174413"/>
                <a:ext cx="908050" cy="9080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1" name="Arc partiel 20">
                <a:extLst>
                  <a:ext uri="{FF2B5EF4-FFF2-40B4-BE49-F238E27FC236}">
                    <a16:creationId xmlns:a16="http://schemas.microsoft.com/office/drawing/2014/main" id="{A6238E2C-2C5F-4F8D-BDE9-10B7B1923922}"/>
                  </a:ext>
                </a:extLst>
              </p:cNvPr>
              <p:cNvSpPr/>
              <p:nvPr/>
            </p:nvSpPr>
            <p:spPr>
              <a:xfrm>
                <a:off x="4529664" y="2204506"/>
                <a:ext cx="913765" cy="913765"/>
              </a:xfrm>
              <a:prstGeom prst="pi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404211EA-7F26-41A1-B1E0-40F09A495452}"/>
                </a:ext>
              </a:extLst>
            </p:cNvPr>
            <p:cNvCxnSpPr>
              <a:cxnSpLocks/>
            </p:cNvCxnSpPr>
            <p:nvPr/>
          </p:nvCxnSpPr>
          <p:spPr>
            <a:xfrm>
              <a:off x="6684550" y="2625559"/>
              <a:ext cx="908050" cy="0"/>
            </a:xfrm>
            <a:prstGeom prst="line">
              <a:avLst/>
            </a:prstGeom>
            <a:ln w="28575">
              <a:solidFill>
                <a:srgbClr val="6464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B074E547-F648-43B9-B77C-094ED435E02E}"/>
                </a:ext>
              </a:extLst>
            </p:cNvPr>
            <p:cNvCxnSpPr>
              <a:cxnSpLocks/>
            </p:cNvCxnSpPr>
            <p:nvPr/>
          </p:nvCxnSpPr>
          <p:spPr>
            <a:xfrm>
              <a:off x="7141432" y="2173375"/>
              <a:ext cx="0" cy="908050"/>
            </a:xfrm>
            <a:prstGeom prst="line">
              <a:avLst/>
            </a:prstGeom>
            <a:ln w="28575">
              <a:solidFill>
                <a:srgbClr val="6464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D3F3745-E2E3-408F-96E4-AB9482FCE123}"/>
                </a:ext>
              </a:extLst>
            </p:cNvPr>
            <p:cNvSpPr/>
            <p:nvPr/>
          </p:nvSpPr>
          <p:spPr>
            <a:xfrm>
              <a:off x="5511810" y="2102799"/>
              <a:ext cx="2182602" cy="1059897"/>
            </a:xfrm>
            <a:prstGeom prst="rect">
              <a:avLst/>
            </a:prstGeom>
            <a:noFill/>
            <a:ln>
              <a:solidFill>
                <a:srgbClr val="EC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D6E35060-32C9-4B0B-82C1-4B7BB3292349}"/>
              </a:ext>
            </a:extLst>
          </p:cNvPr>
          <p:cNvGrpSpPr/>
          <p:nvPr/>
        </p:nvGrpSpPr>
        <p:grpSpPr>
          <a:xfrm>
            <a:off x="7561218" y="2052634"/>
            <a:ext cx="2182602" cy="1059897"/>
            <a:chOff x="7806282" y="2102795"/>
            <a:chExt cx="2182602" cy="1059897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78FB599C-BEC4-4E64-9273-238AF6E25393}"/>
                </a:ext>
              </a:extLst>
            </p:cNvPr>
            <p:cNvGrpSpPr/>
            <p:nvPr/>
          </p:nvGrpSpPr>
          <p:grpSpPr>
            <a:xfrm>
              <a:off x="7884506" y="2149280"/>
              <a:ext cx="2001201" cy="943858"/>
              <a:chOff x="3442228" y="2174413"/>
              <a:chExt cx="2001201" cy="943858"/>
            </a:xfrm>
          </p:grpSpPr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605E70CB-826C-414D-A98F-CBCD7CDCC855}"/>
                  </a:ext>
                </a:extLst>
              </p:cNvPr>
              <p:cNvSpPr/>
              <p:nvPr/>
            </p:nvSpPr>
            <p:spPr>
              <a:xfrm>
                <a:off x="3442228" y="2174413"/>
                <a:ext cx="908050" cy="9080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24" name="Arc partiel 23">
                <a:extLst>
                  <a:ext uri="{FF2B5EF4-FFF2-40B4-BE49-F238E27FC236}">
                    <a16:creationId xmlns:a16="http://schemas.microsoft.com/office/drawing/2014/main" id="{EC28E677-4352-4ACB-B3E7-F89EFC7852C5}"/>
                  </a:ext>
                </a:extLst>
              </p:cNvPr>
              <p:cNvSpPr/>
              <p:nvPr/>
            </p:nvSpPr>
            <p:spPr>
              <a:xfrm>
                <a:off x="4529664" y="2204506"/>
                <a:ext cx="913765" cy="913765"/>
              </a:xfrm>
              <a:prstGeom prst="pi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667A33AB-6A9E-4B37-992E-02FAA4FE7549}"/>
                </a:ext>
              </a:extLst>
            </p:cNvPr>
            <p:cNvCxnSpPr>
              <a:cxnSpLocks/>
            </p:cNvCxnSpPr>
            <p:nvPr/>
          </p:nvCxnSpPr>
          <p:spPr>
            <a:xfrm>
              <a:off x="8338531" y="2149280"/>
              <a:ext cx="0" cy="908050"/>
            </a:xfrm>
            <a:prstGeom prst="line">
              <a:avLst/>
            </a:prstGeom>
            <a:ln w="28575">
              <a:solidFill>
                <a:srgbClr val="6464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AE3CDFAA-56D1-4C3F-8180-F9B380DCFAC2}"/>
                </a:ext>
              </a:extLst>
            </p:cNvPr>
            <p:cNvCxnSpPr>
              <a:cxnSpLocks/>
            </p:cNvCxnSpPr>
            <p:nvPr/>
          </p:nvCxnSpPr>
          <p:spPr>
            <a:xfrm>
              <a:off x="9427233" y="2198240"/>
              <a:ext cx="0" cy="908050"/>
            </a:xfrm>
            <a:prstGeom prst="line">
              <a:avLst/>
            </a:prstGeom>
            <a:ln w="28575">
              <a:solidFill>
                <a:srgbClr val="6464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A003509-18AA-44B2-A958-31FEA0904C7A}"/>
                </a:ext>
              </a:extLst>
            </p:cNvPr>
            <p:cNvSpPr/>
            <p:nvPr/>
          </p:nvSpPr>
          <p:spPr>
            <a:xfrm>
              <a:off x="7806282" y="2102795"/>
              <a:ext cx="2182602" cy="1059897"/>
            </a:xfrm>
            <a:prstGeom prst="rect">
              <a:avLst/>
            </a:prstGeom>
            <a:noFill/>
            <a:ln>
              <a:solidFill>
                <a:srgbClr val="EC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412D898C-786F-4A39-8FE4-16844E0ABC9F}"/>
              </a:ext>
            </a:extLst>
          </p:cNvPr>
          <p:cNvGrpSpPr/>
          <p:nvPr/>
        </p:nvGrpSpPr>
        <p:grpSpPr>
          <a:xfrm>
            <a:off x="9914607" y="2059823"/>
            <a:ext cx="2182602" cy="1059897"/>
            <a:chOff x="10100755" y="2102792"/>
            <a:chExt cx="2182602" cy="1059897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E1B1B59C-DE9D-48AA-9FD3-58C182C991FF}"/>
                </a:ext>
              </a:extLst>
            </p:cNvPr>
            <p:cNvGrpSpPr/>
            <p:nvPr/>
          </p:nvGrpSpPr>
          <p:grpSpPr>
            <a:xfrm>
              <a:off x="10175450" y="2102797"/>
              <a:ext cx="2001201" cy="943858"/>
              <a:chOff x="3442228" y="2174413"/>
              <a:chExt cx="2001201" cy="943858"/>
            </a:xfrm>
          </p:grpSpPr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851BC261-27E7-478D-BB95-5E945BF646AF}"/>
                  </a:ext>
                </a:extLst>
              </p:cNvPr>
              <p:cNvSpPr/>
              <p:nvPr/>
            </p:nvSpPr>
            <p:spPr>
              <a:xfrm>
                <a:off x="3442228" y="2174413"/>
                <a:ext cx="908050" cy="9080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4" name="Arc partiel 33">
                <a:extLst>
                  <a:ext uri="{FF2B5EF4-FFF2-40B4-BE49-F238E27FC236}">
                    <a16:creationId xmlns:a16="http://schemas.microsoft.com/office/drawing/2014/main" id="{72CBBD72-59C4-455B-8E29-4B25D0E39E6C}"/>
                  </a:ext>
                </a:extLst>
              </p:cNvPr>
              <p:cNvSpPr/>
              <p:nvPr/>
            </p:nvSpPr>
            <p:spPr>
              <a:xfrm>
                <a:off x="4529664" y="2204506"/>
                <a:ext cx="913765" cy="913765"/>
              </a:xfrm>
              <a:prstGeom prst="pi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8ACBA796-A361-4B52-B0F6-573A48F95B25}"/>
                </a:ext>
              </a:extLst>
            </p:cNvPr>
            <p:cNvCxnSpPr>
              <a:cxnSpLocks/>
            </p:cNvCxnSpPr>
            <p:nvPr/>
          </p:nvCxnSpPr>
          <p:spPr>
            <a:xfrm>
              <a:off x="10629475" y="2102797"/>
              <a:ext cx="0" cy="908050"/>
            </a:xfrm>
            <a:prstGeom prst="line">
              <a:avLst/>
            </a:prstGeom>
            <a:ln w="28575">
              <a:solidFill>
                <a:srgbClr val="6464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A56E4658-1622-4BB1-B7EB-F4C6A3CB92C8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177" y="2151757"/>
              <a:ext cx="0" cy="908050"/>
            </a:xfrm>
            <a:prstGeom prst="line">
              <a:avLst/>
            </a:prstGeom>
            <a:ln w="28575">
              <a:solidFill>
                <a:srgbClr val="6464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BC2717E4-AE40-4A2F-805A-902214F03F75}"/>
                </a:ext>
              </a:extLst>
            </p:cNvPr>
            <p:cNvCxnSpPr>
              <a:cxnSpLocks/>
            </p:cNvCxnSpPr>
            <p:nvPr/>
          </p:nvCxnSpPr>
          <p:spPr>
            <a:xfrm>
              <a:off x="10175450" y="2609518"/>
              <a:ext cx="908050" cy="0"/>
            </a:xfrm>
            <a:prstGeom prst="line">
              <a:avLst/>
            </a:prstGeom>
            <a:ln w="28575">
              <a:solidFill>
                <a:srgbClr val="6464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883BC2A2-088F-46AC-9596-D1771464B0AE}"/>
                </a:ext>
              </a:extLst>
            </p:cNvPr>
            <p:cNvCxnSpPr>
              <a:cxnSpLocks/>
            </p:cNvCxnSpPr>
            <p:nvPr/>
          </p:nvCxnSpPr>
          <p:spPr>
            <a:xfrm>
              <a:off x="11083500" y="2574760"/>
              <a:ext cx="908050" cy="0"/>
            </a:xfrm>
            <a:prstGeom prst="line">
              <a:avLst/>
            </a:prstGeom>
            <a:ln w="28575">
              <a:solidFill>
                <a:srgbClr val="6464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4E80798-91A5-4C1D-830E-07BD470E6BCC}"/>
                </a:ext>
              </a:extLst>
            </p:cNvPr>
            <p:cNvSpPr/>
            <p:nvPr/>
          </p:nvSpPr>
          <p:spPr>
            <a:xfrm>
              <a:off x="10100755" y="2102792"/>
              <a:ext cx="2182602" cy="1059897"/>
            </a:xfrm>
            <a:prstGeom prst="rect">
              <a:avLst/>
            </a:prstGeom>
            <a:noFill/>
            <a:ln>
              <a:solidFill>
                <a:srgbClr val="EC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860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811274F-9CAE-4423-9B36-6F0F9438146E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383" b="21277"/>
          <a:stretch/>
        </p:blipFill>
        <p:spPr bwMode="auto">
          <a:xfrm>
            <a:off x="2519891" y="3271731"/>
            <a:ext cx="6082243" cy="2963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7B95622-1A4E-4449-BE53-457F16F939BF}"/>
              </a:ext>
            </a:extLst>
          </p:cNvPr>
          <p:cNvSpPr txBox="1"/>
          <p:nvPr/>
        </p:nvSpPr>
        <p:spPr>
          <a:xfrm>
            <a:off x="0" y="20480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ECD9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Déroulé </a:t>
            </a:r>
            <a:endParaRPr lang="fr-FR" sz="3200" dirty="0">
              <a:solidFill>
                <a:srgbClr val="ECD9FF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B1764EE-266A-4B24-83BE-15F17EE17CB5}"/>
              </a:ext>
            </a:extLst>
          </p:cNvPr>
          <p:cNvSpPr txBox="1"/>
          <p:nvPr/>
        </p:nvSpPr>
        <p:spPr>
          <a:xfrm>
            <a:off x="201497" y="1311675"/>
            <a:ext cx="101024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Mise en commun</a:t>
            </a:r>
            <a:endParaRPr lang="fr-FR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Repositionner + écritures mathématiques</a:t>
            </a:r>
            <a:endParaRPr lang="fr-FR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1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94742858-6DBF-4EE9-9A93-6829615CCA78}"/>
              </a:ext>
            </a:extLst>
          </p:cNvPr>
          <p:cNvSpPr txBox="1"/>
          <p:nvPr/>
        </p:nvSpPr>
        <p:spPr>
          <a:xfrm>
            <a:off x="0" y="28946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ECD9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Déroulé </a:t>
            </a:r>
            <a:endParaRPr lang="fr-FR" sz="3200" dirty="0">
              <a:solidFill>
                <a:srgbClr val="ECD9FF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D968262-F842-4E32-9C1D-8C5FE971DCE7}"/>
              </a:ext>
            </a:extLst>
          </p:cNvPr>
          <p:cNvSpPr txBox="1"/>
          <p:nvPr/>
        </p:nvSpPr>
        <p:spPr>
          <a:xfrm>
            <a:off x="694266" y="2008201"/>
            <a:ext cx="784013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fr-F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Défi 3</a:t>
            </a:r>
          </a:p>
          <a:p>
            <a:endParaRPr lang="fr-FR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Partage</a:t>
            </a:r>
          </a:p>
          <a:p>
            <a:endParaRPr lang="fr-FR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Réinvestir l’écriture</a:t>
            </a:r>
            <a:endParaRPr lang="fr-FR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endParaRPr lang="fr-FR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Mise en commun</a:t>
            </a:r>
            <a:endParaRPr lang="fr-FR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9F1AFB9-6D12-4C4B-90CC-FB348D4C6DD5}"/>
              </a:ext>
            </a:extLst>
          </p:cNvPr>
          <p:cNvSpPr/>
          <p:nvPr/>
        </p:nvSpPr>
        <p:spPr>
          <a:xfrm>
            <a:off x="3501495" y="2974975"/>
            <a:ext cx="908050" cy="908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2396F27-7B31-4CFA-B5D2-8B1AB937D207}"/>
              </a:ext>
            </a:extLst>
          </p:cNvPr>
          <p:cNvGrpSpPr/>
          <p:nvPr/>
        </p:nvGrpSpPr>
        <p:grpSpPr>
          <a:xfrm>
            <a:off x="4698999" y="2974975"/>
            <a:ext cx="1210735" cy="1016249"/>
            <a:chOff x="4072465" y="5621618"/>
            <a:chExt cx="1210735" cy="1016249"/>
          </a:xfrm>
        </p:grpSpPr>
        <p:sp>
          <p:nvSpPr>
            <p:cNvPr id="9" name="Arc partiel 8">
              <a:extLst>
                <a:ext uri="{FF2B5EF4-FFF2-40B4-BE49-F238E27FC236}">
                  <a16:creationId xmlns:a16="http://schemas.microsoft.com/office/drawing/2014/main" id="{91A7A4DE-D088-498D-9871-8D3F3DE470A2}"/>
                </a:ext>
              </a:extLst>
            </p:cNvPr>
            <p:cNvSpPr/>
            <p:nvPr/>
          </p:nvSpPr>
          <p:spPr>
            <a:xfrm>
              <a:off x="4169831" y="5621618"/>
              <a:ext cx="913765" cy="913765"/>
            </a:xfrm>
            <a:prstGeom prst="pi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4B2467-EC8B-4088-8F4D-377161AB630B}"/>
                </a:ext>
              </a:extLst>
            </p:cNvPr>
            <p:cNvSpPr/>
            <p:nvPr/>
          </p:nvSpPr>
          <p:spPr>
            <a:xfrm>
              <a:off x="4072465" y="6077466"/>
              <a:ext cx="1210735" cy="560401"/>
            </a:xfrm>
            <a:prstGeom prst="rect">
              <a:avLst/>
            </a:prstGeom>
            <a:solidFill>
              <a:srgbClr val="646496"/>
            </a:solidFill>
            <a:ln>
              <a:solidFill>
                <a:srgbClr val="6464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C04C1A75-27F0-4540-924D-FF76B0A66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157" y="3598333"/>
            <a:ext cx="3610877" cy="21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834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Grand écran</PresentationFormat>
  <Paragraphs>68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Sciences cognitives et apprentissage</dc:title>
  <dc:creator>Audrey Candeloro</dc:creator>
  <cp:lastModifiedBy>Audrey Candeloro</cp:lastModifiedBy>
  <cp:revision>128</cp:revision>
  <dcterms:created xsi:type="dcterms:W3CDTF">2018-01-05T15:11:06Z</dcterms:created>
  <dcterms:modified xsi:type="dcterms:W3CDTF">2021-02-08T13:41:53Z</dcterms:modified>
</cp:coreProperties>
</file>