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81" r:id="rId6"/>
    <p:sldId id="305" r:id="rId7"/>
    <p:sldId id="283" r:id="rId8"/>
    <p:sldId id="284" r:id="rId9"/>
    <p:sldId id="306" r:id="rId10"/>
    <p:sldId id="286" r:id="rId11"/>
    <p:sldId id="287" r:id="rId12"/>
    <p:sldId id="307" r:id="rId13"/>
    <p:sldId id="289" r:id="rId14"/>
    <p:sldId id="290" r:id="rId15"/>
    <p:sldId id="308" r:id="rId16"/>
    <p:sldId id="292" r:id="rId17"/>
    <p:sldId id="302" r:id="rId18"/>
    <p:sldId id="309" r:id="rId19"/>
    <p:sldId id="304" r:id="rId20"/>
    <p:sldId id="293" r:id="rId21"/>
    <p:sldId id="310" r:id="rId22"/>
    <p:sldId id="295" r:id="rId23"/>
    <p:sldId id="296" r:id="rId24"/>
    <p:sldId id="311" r:id="rId25"/>
    <p:sldId id="298" r:id="rId26"/>
    <p:sldId id="299" r:id="rId27"/>
    <p:sldId id="312" r:id="rId28"/>
    <p:sldId id="301" r:id="rId29"/>
    <p:sldId id="265" r:id="rId30"/>
    <p:sldId id="266" r:id="rId31"/>
    <p:sldId id="267" r:id="rId32"/>
    <p:sldId id="268" r:id="rId33"/>
    <p:sldId id="269" r:id="rId34"/>
    <p:sldId id="313" r:id="rId35"/>
    <p:sldId id="270" r:id="rId36"/>
    <p:sldId id="314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ïs PERROUX" userId="bc736fa31d8c4864" providerId="LiveId" clId="{1E2F03C3-7F5D-43A7-9E1E-B399D77821D9}"/>
    <pc:docChg chg="custSel addSld delSld modSld sldOrd">
      <pc:chgData name="Anaïs PERROUX" userId="bc736fa31d8c4864" providerId="LiveId" clId="{1E2F03C3-7F5D-43A7-9E1E-B399D77821D9}" dt="2022-03-17T08:34:04.163" v="132"/>
      <pc:docMkLst>
        <pc:docMk/>
      </pc:docMkLst>
      <pc:sldChg chg="modSp mod">
        <pc:chgData name="Anaïs PERROUX" userId="bc736fa31d8c4864" providerId="LiveId" clId="{1E2F03C3-7F5D-43A7-9E1E-B399D77821D9}" dt="2022-03-17T08:26:52.571" v="0" actId="2085"/>
        <pc:sldMkLst>
          <pc:docMk/>
          <pc:sldMk cId="2718224794" sldId="257"/>
        </pc:sldMkLst>
        <pc:spChg chg="mod">
          <ac:chgData name="Anaïs PERROUX" userId="bc736fa31d8c4864" providerId="LiveId" clId="{1E2F03C3-7F5D-43A7-9E1E-B399D77821D9}" dt="2022-03-17T08:26:52.571" v="0" actId="2085"/>
          <ac:spMkLst>
            <pc:docMk/>
            <pc:sldMk cId="2718224794" sldId="257"/>
            <ac:spMk id="6" creationId="{B48C7DF3-395C-47B2-8074-0A2A4221987A}"/>
          </ac:spMkLst>
        </pc:spChg>
      </pc:sldChg>
      <pc:sldChg chg="addSp delSp modSp mod modAnim">
        <pc:chgData name="Anaïs PERROUX" userId="bc736fa31d8c4864" providerId="LiveId" clId="{1E2F03C3-7F5D-43A7-9E1E-B399D77821D9}" dt="2022-03-17T08:32:14.684" v="113"/>
        <pc:sldMkLst>
          <pc:docMk/>
          <pc:sldMk cId="3239774352" sldId="258"/>
        </pc:sldMkLst>
        <pc:spChg chg="mod ord">
          <ac:chgData name="Anaïs PERROUX" userId="bc736fa31d8c4864" providerId="LiveId" clId="{1E2F03C3-7F5D-43A7-9E1E-B399D77821D9}" dt="2022-03-17T08:28:38.992" v="14" actId="170"/>
          <ac:spMkLst>
            <pc:docMk/>
            <pc:sldMk cId="3239774352" sldId="258"/>
            <ac:spMk id="2" creationId="{5AD78070-6CBD-410A-9B12-96913ED3974B}"/>
          </ac:spMkLst>
        </pc:spChg>
        <pc:spChg chg="add mod">
          <ac:chgData name="Anaïs PERROUX" userId="bc736fa31d8c4864" providerId="LiveId" clId="{1E2F03C3-7F5D-43A7-9E1E-B399D77821D9}" dt="2022-03-17T08:28:34.212" v="13" actId="1036"/>
          <ac:spMkLst>
            <pc:docMk/>
            <pc:sldMk cId="3239774352" sldId="258"/>
            <ac:spMk id="5" creationId="{3ABD1D7E-B837-4C1E-A079-B8848AD90FDF}"/>
          </ac:spMkLst>
        </pc:spChg>
        <pc:spChg chg="del">
          <ac:chgData name="Anaïs PERROUX" userId="bc736fa31d8c4864" providerId="LiveId" clId="{1E2F03C3-7F5D-43A7-9E1E-B399D77821D9}" dt="2022-03-17T08:27:01.679" v="1" actId="478"/>
          <ac:spMkLst>
            <pc:docMk/>
            <pc:sldMk cId="3239774352" sldId="258"/>
            <ac:spMk id="6" creationId="{F19B459C-A070-40BB-BBF5-467D6B44F8A7}"/>
          </ac:spMkLst>
        </pc:spChg>
      </pc:sldChg>
      <pc:sldChg chg="delSp modSp mod">
        <pc:chgData name="Anaïs PERROUX" userId="bc736fa31d8c4864" providerId="LiveId" clId="{1E2F03C3-7F5D-43A7-9E1E-B399D77821D9}" dt="2022-03-17T08:27:36.266" v="4" actId="2085"/>
        <pc:sldMkLst>
          <pc:docMk/>
          <pc:sldMk cId="272349303" sldId="259"/>
        </pc:sldMkLst>
        <pc:spChg chg="mod">
          <ac:chgData name="Anaïs PERROUX" userId="bc736fa31d8c4864" providerId="LiveId" clId="{1E2F03C3-7F5D-43A7-9E1E-B399D77821D9}" dt="2022-03-17T08:27:36.266" v="4" actId="2085"/>
          <ac:spMkLst>
            <pc:docMk/>
            <pc:sldMk cId="272349303" sldId="259"/>
            <ac:spMk id="2" creationId="{5AD78070-6CBD-410A-9B12-96913ED3974B}"/>
          </ac:spMkLst>
        </pc:spChg>
        <pc:spChg chg="del">
          <ac:chgData name="Anaïs PERROUX" userId="bc736fa31d8c4864" providerId="LiveId" clId="{1E2F03C3-7F5D-43A7-9E1E-B399D77821D9}" dt="2022-03-17T08:27:30.174" v="3" actId="478"/>
          <ac:spMkLst>
            <pc:docMk/>
            <pc:sldMk cId="272349303" sldId="259"/>
            <ac:spMk id="6" creationId="{F19B459C-A070-40BB-BBF5-467D6B44F8A7}"/>
          </ac:spMkLst>
        </pc:spChg>
      </pc:sldChg>
      <pc:sldChg chg="del">
        <pc:chgData name="Anaïs PERROUX" userId="bc736fa31d8c4864" providerId="LiveId" clId="{1E2F03C3-7F5D-43A7-9E1E-B399D77821D9}" dt="2022-03-17T08:29:08.924" v="21" actId="47"/>
        <pc:sldMkLst>
          <pc:docMk/>
          <pc:sldMk cId="3752017597" sldId="260"/>
        </pc:sldMkLst>
      </pc:sldChg>
      <pc:sldChg chg="del">
        <pc:chgData name="Anaïs PERROUX" userId="bc736fa31d8c4864" providerId="LiveId" clId="{1E2F03C3-7F5D-43A7-9E1E-B399D77821D9}" dt="2022-03-17T08:29:09.533" v="22" actId="47"/>
        <pc:sldMkLst>
          <pc:docMk/>
          <pc:sldMk cId="3667541198" sldId="261"/>
        </pc:sldMkLst>
      </pc:sldChg>
      <pc:sldChg chg="del">
        <pc:chgData name="Anaïs PERROUX" userId="bc736fa31d8c4864" providerId="LiveId" clId="{1E2F03C3-7F5D-43A7-9E1E-B399D77821D9}" dt="2022-03-17T08:29:10.095" v="23" actId="47"/>
        <pc:sldMkLst>
          <pc:docMk/>
          <pc:sldMk cId="2753171584" sldId="262"/>
        </pc:sldMkLst>
      </pc:sldChg>
      <pc:sldChg chg="del">
        <pc:chgData name="Anaïs PERROUX" userId="bc736fa31d8c4864" providerId="LiveId" clId="{1E2F03C3-7F5D-43A7-9E1E-B399D77821D9}" dt="2022-03-17T08:29:42.745" v="42" actId="47"/>
        <pc:sldMkLst>
          <pc:docMk/>
          <pc:sldMk cId="2594529043" sldId="263"/>
        </pc:sldMkLst>
      </pc:sldChg>
      <pc:sldChg chg="del">
        <pc:chgData name="Anaïs PERROUX" userId="bc736fa31d8c4864" providerId="LiveId" clId="{1E2F03C3-7F5D-43A7-9E1E-B399D77821D9}" dt="2022-03-17T08:29:43.073" v="43" actId="47"/>
        <pc:sldMkLst>
          <pc:docMk/>
          <pc:sldMk cId="300643020" sldId="264"/>
        </pc:sldMkLst>
      </pc:sldChg>
      <pc:sldChg chg="del">
        <pc:chgData name="Anaïs PERROUX" userId="bc736fa31d8c4864" providerId="LiveId" clId="{1E2F03C3-7F5D-43A7-9E1E-B399D77821D9}" dt="2022-03-17T08:29:43.495" v="44" actId="47"/>
        <pc:sldMkLst>
          <pc:docMk/>
          <pc:sldMk cId="1069585919" sldId="265"/>
        </pc:sldMkLst>
      </pc:sldChg>
      <pc:sldChg chg="del">
        <pc:chgData name="Anaïs PERROUX" userId="bc736fa31d8c4864" providerId="LiveId" clId="{1E2F03C3-7F5D-43A7-9E1E-B399D77821D9}" dt="2022-03-17T08:29:43.979" v="45" actId="47"/>
        <pc:sldMkLst>
          <pc:docMk/>
          <pc:sldMk cId="688506945" sldId="266"/>
        </pc:sldMkLst>
      </pc:sldChg>
      <pc:sldChg chg="del">
        <pc:chgData name="Anaïs PERROUX" userId="bc736fa31d8c4864" providerId="LiveId" clId="{1E2F03C3-7F5D-43A7-9E1E-B399D77821D9}" dt="2022-03-17T08:29:44.385" v="46" actId="47"/>
        <pc:sldMkLst>
          <pc:docMk/>
          <pc:sldMk cId="2795631692" sldId="267"/>
        </pc:sldMkLst>
      </pc:sldChg>
      <pc:sldChg chg="del">
        <pc:chgData name="Anaïs PERROUX" userId="bc736fa31d8c4864" providerId="LiveId" clId="{1E2F03C3-7F5D-43A7-9E1E-B399D77821D9}" dt="2022-03-17T08:29:44.963" v="47" actId="47"/>
        <pc:sldMkLst>
          <pc:docMk/>
          <pc:sldMk cId="3153962131" sldId="268"/>
        </pc:sldMkLst>
      </pc:sldChg>
      <pc:sldChg chg="del">
        <pc:chgData name="Anaïs PERROUX" userId="bc736fa31d8c4864" providerId="LiveId" clId="{1E2F03C3-7F5D-43A7-9E1E-B399D77821D9}" dt="2022-03-17T08:29:56.539" v="55" actId="47"/>
        <pc:sldMkLst>
          <pc:docMk/>
          <pc:sldMk cId="456071027" sldId="269"/>
        </pc:sldMkLst>
      </pc:sldChg>
      <pc:sldChg chg="del">
        <pc:chgData name="Anaïs PERROUX" userId="bc736fa31d8c4864" providerId="LiveId" clId="{1E2F03C3-7F5D-43A7-9E1E-B399D77821D9}" dt="2022-03-17T08:29:57.758" v="56" actId="47"/>
        <pc:sldMkLst>
          <pc:docMk/>
          <pc:sldMk cId="2324410264" sldId="270"/>
        </pc:sldMkLst>
      </pc:sldChg>
      <pc:sldChg chg="del">
        <pc:chgData name="Anaïs PERROUX" userId="bc736fa31d8c4864" providerId="LiveId" clId="{1E2F03C3-7F5D-43A7-9E1E-B399D77821D9}" dt="2022-03-17T08:29:59.820" v="57" actId="47"/>
        <pc:sldMkLst>
          <pc:docMk/>
          <pc:sldMk cId="1996103167" sldId="271"/>
        </pc:sldMkLst>
      </pc:sldChg>
      <pc:sldChg chg="modSp del mod">
        <pc:chgData name="Anaïs PERROUX" userId="bc736fa31d8c4864" providerId="LiveId" clId="{1E2F03C3-7F5D-43A7-9E1E-B399D77821D9}" dt="2022-03-17T08:31:23.554" v="99" actId="47"/>
        <pc:sldMkLst>
          <pc:docMk/>
          <pc:sldMk cId="3299824942" sldId="272"/>
        </pc:sldMkLst>
        <pc:spChg chg="mod">
          <ac:chgData name="Anaïs PERROUX" userId="bc736fa31d8c4864" providerId="LiveId" clId="{1E2F03C3-7F5D-43A7-9E1E-B399D77821D9}" dt="2022-03-17T08:30:03.944" v="61" actId="20577"/>
          <ac:spMkLst>
            <pc:docMk/>
            <pc:sldMk cId="3299824942" sldId="272"/>
            <ac:spMk id="6" creationId="{B48C7DF3-395C-47B2-8074-0A2A4221987A}"/>
          </ac:spMkLst>
        </pc:spChg>
      </pc:sldChg>
      <pc:sldChg chg="del">
        <pc:chgData name="Anaïs PERROUX" userId="bc736fa31d8c4864" providerId="LiveId" clId="{1E2F03C3-7F5D-43A7-9E1E-B399D77821D9}" dt="2022-03-17T08:31:24.350" v="100" actId="47"/>
        <pc:sldMkLst>
          <pc:docMk/>
          <pc:sldMk cId="3239144751" sldId="273"/>
        </pc:sldMkLst>
      </pc:sldChg>
      <pc:sldChg chg="modSp del mod">
        <pc:chgData name="Anaïs PERROUX" userId="bc736fa31d8c4864" providerId="LiveId" clId="{1E2F03C3-7F5D-43A7-9E1E-B399D77821D9}" dt="2022-03-17T08:31:24.866" v="101" actId="47"/>
        <pc:sldMkLst>
          <pc:docMk/>
          <pc:sldMk cId="2805974986" sldId="274"/>
        </pc:sldMkLst>
        <pc:spChg chg="mod">
          <ac:chgData name="Anaïs PERROUX" userId="bc736fa31d8c4864" providerId="LiveId" clId="{1E2F03C3-7F5D-43A7-9E1E-B399D77821D9}" dt="2022-03-17T08:30:08.506" v="65" actId="20577"/>
          <ac:spMkLst>
            <pc:docMk/>
            <pc:sldMk cId="2805974986" sldId="274"/>
            <ac:spMk id="2" creationId="{5AD78070-6CBD-410A-9B12-96913ED3974B}"/>
          </ac:spMkLst>
        </pc:spChg>
      </pc:sldChg>
      <pc:sldChg chg="del">
        <pc:chgData name="Anaïs PERROUX" userId="bc736fa31d8c4864" providerId="LiveId" clId="{1E2F03C3-7F5D-43A7-9E1E-B399D77821D9}" dt="2022-03-17T08:30:45.608" v="75" actId="47"/>
        <pc:sldMkLst>
          <pc:docMk/>
          <pc:sldMk cId="2154471511" sldId="275"/>
        </pc:sldMkLst>
      </pc:sldChg>
      <pc:sldChg chg="del">
        <pc:chgData name="Anaïs PERROUX" userId="bc736fa31d8c4864" providerId="LiveId" clId="{1E2F03C3-7F5D-43A7-9E1E-B399D77821D9}" dt="2022-03-17T08:30:46.030" v="76" actId="47"/>
        <pc:sldMkLst>
          <pc:docMk/>
          <pc:sldMk cId="3260620950" sldId="276"/>
        </pc:sldMkLst>
      </pc:sldChg>
      <pc:sldChg chg="del">
        <pc:chgData name="Anaïs PERROUX" userId="bc736fa31d8c4864" providerId="LiveId" clId="{1E2F03C3-7F5D-43A7-9E1E-B399D77821D9}" dt="2022-03-17T08:30:46.530" v="77" actId="47"/>
        <pc:sldMkLst>
          <pc:docMk/>
          <pc:sldMk cId="4259324855" sldId="277"/>
        </pc:sldMkLst>
      </pc:sldChg>
      <pc:sldChg chg="del">
        <pc:chgData name="Anaïs PERROUX" userId="bc736fa31d8c4864" providerId="LiveId" clId="{1E2F03C3-7F5D-43A7-9E1E-B399D77821D9}" dt="2022-03-17T08:31:06.776" v="87" actId="47"/>
        <pc:sldMkLst>
          <pc:docMk/>
          <pc:sldMk cId="1944946717" sldId="278"/>
        </pc:sldMkLst>
      </pc:sldChg>
      <pc:sldChg chg="del">
        <pc:chgData name="Anaïs PERROUX" userId="bc736fa31d8c4864" providerId="LiveId" clId="{1E2F03C3-7F5D-43A7-9E1E-B399D77821D9}" dt="2022-03-17T08:31:07.151" v="88" actId="47"/>
        <pc:sldMkLst>
          <pc:docMk/>
          <pc:sldMk cId="2716464036" sldId="279"/>
        </pc:sldMkLst>
      </pc:sldChg>
      <pc:sldChg chg="del">
        <pc:chgData name="Anaïs PERROUX" userId="bc736fa31d8c4864" providerId="LiveId" clId="{1E2F03C3-7F5D-43A7-9E1E-B399D77821D9}" dt="2022-03-17T08:31:07.697" v="89" actId="47"/>
        <pc:sldMkLst>
          <pc:docMk/>
          <pc:sldMk cId="1212485115" sldId="280"/>
        </pc:sldMkLst>
      </pc:sldChg>
      <pc:sldChg chg="modSp add mod">
        <pc:chgData name="Anaïs PERROUX" userId="bc736fa31d8c4864" providerId="LiveId" clId="{1E2F03C3-7F5D-43A7-9E1E-B399D77821D9}" dt="2022-03-17T08:29:01.550" v="17" actId="20577"/>
        <pc:sldMkLst>
          <pc:docMk/>
          <pc:sldMk cId="2338945796" sldId="281"/>
        </pc:sldMkLst>
        <pc:spChg chg="mod">
          <ac:chgData name="Anaïs PERROUX" userId="bc736fa31d8c4864" providerId="LiveId" clId="{1E2F03C3-7F5D-43A7-9E1E-B399D77821D9}" dt="2022-03-17T08:29:01.550" v="17" actId="20577"/>
          <ac:spMkLst>
            <pc:docMk/>
            <pc:sldMk cId="2338945796" sldId="281"/>
            <ac:spMk id="6" creationId="{B48C7DF3-395C-47B2-8074-0A2A4221987A}"/>
          </ac:spMkLst>
        </pc:spChg>
      </pc:sldChg>
      <pc:sldChg chg="add del">
        <pc:chgData name="Anaïs PERROUX" userId="bc736fa31d8c4864" providerId="LiveId" clId="{1E2F03C3-7F5D-43A7-9E1E-B399D77821D9}" dt="2022-03-17T08:32:43.945" v="115" actId="47"/>
        <pc:sldMkLst>
          <pc:docMk/>
          <pc:sldMk cId="1311908556" sldId="282"/>
        </pc:sldMkLst>
      </pc:sldChg>
      <pc:sldChg chg="modSp add mod">
        <pc:chgData name="Anaïs PERROUX" userId="bc736fa31d8c4864" providerId="LiveId" clId="{1E2F03C3-7F5D-43A7-9E1E-B399D77821D9}" dt="2022-03-17T08:29:05.581" v="20" actId="20577"/>
        <pc:sldMkLst>
          <pc:docMk/>
          <pc:sldMk cId="2451666327" sldId="283"/>
        </pc:sldMkLst>
        <pc:spChg chg="mod">
          <ac:chgData name="Anaïs PERROUX" userId="bc736fa31d8c4864" providerId="LiveId" clId="{1E2F03C3-7F5D-43A7-9E1E-B399D77821D9}" dt="2022-03-17T08:29:05.581" v="20" actId="20577"/>
          <ac:spMkLst>
            <pc:docMk/>
            <pc:sldMk cId="2451666327" sldId="283"/>
            <ac:spMk id="2" creationId="{5AD78070-6CBD-410A-9B12-96913ED3974B}"/>
          </ac:spMkLst>
        </pc:spChg>
      </pc:sldChg>
      <pc:sldChg chg="modSp add mod">
        <pc:chgData name="Anaïs PERROUX" userId="bc736fa31d8c4864" providerId="LiveId" clId="{1E2F03C3-7F5D-43A7-9E1E-B399D77821D9}" dt="2022-03-17T08:29:23.858" v="28" actId="20577"/>
        <pc:sldMkLst>
          <pc:docMk/>
          <pc:sldMk cId="809647393" sldId="284"/>
        </pc:sldMkLst>
        <pc:spChg chg="mod">
          <ac:chgData name="Anaïs PERROUX" userId="bc736fa31d8c4864" providerId="LiveId" clId="{1E2F03C3-7F5D-43A7-9E1E-B399D77821D9}" dt="2022-03-17T08:29:23.858" v="28" actId="20577"/>
          <ac:spMkLst>
            <pc:docMk/>
            <pc:sldMk cId="809647393" sldId="284"/>
            <ac:spMk id="6" creationId="{B48C7DF3-395C-47B2-8074-0A2A4221987A}"/>
          </ac:spMkLst>
        </pc:spChg>
      </pc:sldChg>
      <pc:sldChg chg="add del">
        <pc:chgData name="Anaïs PERROUX" userId="bc736fa31d8c4864" providerId="LiveId" clId="{1E2F03C3-7F5D-43A7-9E1E-B399D77821D9}" dt="2022-03-17T08:32:47.225" v="116" actId="47"/>
        <pc:sldMkLst>
          <pc:docMk/>
          <pc:sldMk cId="589466877" sldId="285"/>
        </pc:sldMkLst>
      </pc:sldChg>
      <pc:sldChg chg="modSp add mod">
        <pc:chgData name="Anaïs PERROUX" userId="bc736fa31d8c4864" providerId="LiveId" clId="{1E2F03C3-7F5D-43A7-9E1E-B399D77821D9}" dt="2022-03-17T08:29:27.420" v="31" actId="20577"/>
        <pc:sldMkLst>
          <pc:docMk/>
          <pc:sldMk cId="2772437979" sldId="286"/>
        </pc:sldMkLst>
        <pc:spChg chg="mod">
          <ac:chgData name="Anaïs PERROUX" userId="bc736fa31d8c4864" providerId="LiveId" clId="{1E2F03C3-7F5D-43A7-9E1E-B399D77821D9}" dt="2022-03-17T08:29:27.420" v="31" actId="20577"/>
          <ac:spMkLst>
            <pc:docMk/>
            <pc:sldMk cId="2772437979" sldId="286"/>
            <ac:spMk id="2" creationId="{5AD78070-6CBD-410A-9B12-96913ED3974B}"/>
          </ac:spMkLst>
        </pc:spChg>
      </pc:sldChg>
      <pc:sldChg chg="modSp add mod">
        <pc:chgData name="Anaïs PERROUX" userId="bc736fa31d8c4864" providerId="LiveId" clId="{1E2F03C3-7F5D-43A7-9E1E-B399D77821D9}" dt="2022-03-17T08:29:35.887" v="36" actId="20577"/>
        <pc:sldMkLst>
          <pc:docMk/>
          <pc:sldMk cId="1859655532" sldId="287"/>
        </pc:sldMkLst>
        <pc:spChg chg="mod">
          <ac:chgData name="Anaïs PERROUX" userId="bc736fa31d8c4864" providerId="LiveId" clId="{1E2F03C3-7F5D-43A7-9E1E-B399D77821D9}" dt="2022-03-17T08:29:35.887" v="36" actId="20577"/>
          <ac:spMkLst>
            <pc:docMk/>
            <pc:sldMk cId="1859655532" sldId="287"/>
            <ac:spMk id="6" creationId="{B48C7DF3-395C-47B2-8074-0A2A4221987A}"/>
          </ac:spMkLst>
        </pc:spChg>
      </pc:sldChg>
      <pc:sldChg chg="add del">
        <pc:chgData name="Anaïs PERROUX" userId="bc736fa31d8c4864" providerId="LiveId" clId="{1E2F03C3-7F5D-43A7-9E1E-B399D77821D9}" dt="2022-03-17T08:32:51.802" v="118" actId="47"/>
        <pc:sldMkLst>
          <pc:docMk/>
          <pc:sldMk cId="3657831024" sldId="288"/>
        </pc:sldMkLst>
      </pc:sldChg>
      <pc:sldChg chg="modSp add mod">
        <pc:chgData name="Anaïs PERROUX" userId="bc736fa31d8c4864" providerId="LiveId" clId="{1E2F03C3-7F5D-43A7-9E1E-B399D77821D9}" dt="2022-03-17T08:29:40.293" v="41" actId="20577"/>
        <pc:sldMkLst>
          <pc:docMk/>
          <pc:sldMk cId="1007396543" sldId="289"/>
        </pc:sldMkLst>
        <pc:spChg chg="mod">
          <ac:chgData name="Anaïs PERROUX" userId="bc736fa31d8c4864" providerId="LiveId" clId="{1E2F03C3-7F5D-43A7-9E1E-B399D77821D9}" dt="2022-03-17T08:29:40.293" v="41" actId="20577"/>
          <ac:spMkLst>
            <pc:docMk/>
            <pc:sldMk cId="1007396543" sldId="289"/>
            <ac:spMk id="2" creationId="{5AD78070-6CBD-410A-9B12-96913ED3974B}"/>
          </ac:spMkLst>
        </pc:spChg>
      </pc:sldChg>
      <pc:sldChg chg="modSp add mod">
        <pc:chgData name="Anaïs PERROUX" userId="bc736fa31d8c4864" providerId="LiveId" clId="{1E2F03C3-7F5D-43A7-9E1E-B399D77821D9}" dt="2022-03-17T08:29:50.353" v="50" actId="20577"/>
        <pc:sldMkLst>
          <pc:docMk/>
          <pc:sldMk cId="2249830610" sldId="290"/>
        </pc:sldMkLst>
        <pc:spChg chg="mod">
          <ac:chgData name="Anaïs PERROUX" userId="bc736fa31d8c4864" providerId="LiveId" clId="{1E2F03C3-7F5D-43A7-9E1E-B399D77821D9}" dt="2022-03-17T08:29:50.353" v="50" actId="20577"/>
          <ac:spMkLst>
            <pc:docMk/>
            <pc:sldMk cId="2249830610" sldId="290"/>
            <ac:spMk id="6" creationId="{B48C7DF3-395C-47B2-8074-0A2A4221987A}"/>
          </ac:spMkLst>
        </pc:spChg>
      </pc:sldChg>
      <pc:sldChg chg="add del">
        <pc:chgData name="Anaïs PERROUX" userId="bc736fa31d8c4864" providerId="LiveId" clId="{1E2F03C3-7F5D-43A7-9E1E-B399D77821D9}" dt="2022-03-17T08:32:56.614" v="120" actId="47"/>
        <pc:sldMkLst>
          <pc:docMk/>
          <pc:sldMk cId="1904938857" sldId="291"/>
        </pc:sldMkLst>
      </pc:sldChg>
      <pc:sldChg chg="modSp add mod">
        <pc:chgData name="Anaïs PERROUX" userId="bc736fa31d8c4864" providerId="LiveId" clId="{1E2F03C3-7F5D-43A7-9E1E-B399D77821D9}" dt="2022-03-17T08:29:54.243" v="54" actId="20577"/>
        <pc:sldMkLst>
          <pc:docMk/>
          <pc:sldMk cId="2422639240" sldId="292"/>
        </pc:sldMkLst>
        <pc:spChg chg="mod">
          <ac:chgData name="Anaïs PERROUX" userId="bc736fa31d8c4864" providerId="LiveId" clId="{1E2F03C3-7F5D-43A7-9E1E-B399D77821D9}" dt="2022-03-17T08:29:54.243" v="54" actId="20577"/>
          <ac:spMkLst>
            <pc:docMk/>
            <pc:sldMk cId="2422639240" sldId="292"/>
            <ac:spMk id="2" creationId="{5AD78070-6CBD-410A-9B12-96913ED3974B}"/>
          </ac:spMkLst>
        </pc:spChg>
      </pc:sldChg>
      <pc:sldChg chg="modSp add mod">
        <pc:chgData name="Anaïs PERROUX" userId="bc736fa31d8c4864" providerId="LiveId" clId="{1E2F03C3-7F5D-43A7-9E1E-B399D77821D9}" dt="2022-03-17T08:30:22.097" v="70" actId="20577"/>
        <pc:sldMkLst>
          <pc:docMk/>
          <pc:sldMk cId="2842351983" sldId="293"/>
        </pc:sldMkLst>
        <pc:spChg chg="mod">
          <ac:chgData name="Anaïs PERROUX" userId="bc736fa31d8c4864" providerId="LiveId" clId="{1E2F03C3-7F5D-43A7-9E1E-B399D77821D9}" dt="2022-03-17T08:30:22.097" v="70" actId="20577"/>
          <ac:spMkLst>
            <pc:docMk/>
            <pc:sldMk cId="2842351983" sldId="293"/>
            <ac:spMk id="6" creationId="{B48C7DF3-395C-47B2-8074-0A2A4221987A}"/>
          </ac:spMkLst>
        </pc:spChg>
      </pc:sldChg>
      <pc:sldChg chg="add del">
        <pc:chgData name="Anaïs PERROUX" userId="bc736fa31d8c4864" providerId="LiveId" clId="{1E2F03C3-7F5D-43A7-9E1E-B399D77821D9}" dt="2022-03-17T08:33:10.971" v="124" actId="47"/>
        <pc:sldMkLst>
          <pc:docMk/>
          <pc:sldMk cId="2395826451" sldId="294"/>
        </pc:sldMkLst>
      </pc:sldChg>
      <pc:sldChg chg="modSp add mod">
        <pc:chgData name="Anaïs PERROUX" userId="bc736fa31d8c4864" providerId="LiveId" clId="{1E2F03C3-7F5D-43A7-9E1E-B399D77821D9}" dt="2022-03-17T08:30:26.643" v="74" actId="20577"/>
        <pc:sldMkLst>
          <pc:docMk/>
          <pc:sldMk cId="1872640265" sldId="295"/>
        </pc:sldMkLst>
        <pc:spChg chg="mod">
          <ac:chgData name="Anaïs PERROUX" userId="bc736fa31d8c4864" providerId="LiveId" clId="{1E2F03C3-7F5D-43A7-9E1E-B399D77821D9}" dt="2022-03-17T08:30:26.643" v="74" actId="20577"/>
          <ac:spMkLst>
            <pc:docMk/>
            <pc:sldMk cId="1872640265" sldId="295"/>
            <ac:spMk id="2" creationId="{5AD78070-6CBD-410A-9B12-96913ED3974B}"/>
          </ac:spMkLst>
        </pc:spChg>
      </pc:sldChg>
      <pc:sldChg chg="modSp add mod">
        <pc:chgData name="Anaïs PERROUX" userId="bc736fa31d8c4864" providerId="LiveId" clId="{1E2F03C3-7F5D-43A7-9E1E-B399D77821D9}" dt="2022-03-17T08:30:54.903" v="81" actId="20577"/>
        <pc:sldMkLst>
          <pc:docMk/>
          <pc:sldMk cId="1929953926" sldId="296"/>
        </pc:sldMkLst>
        <pc:spChg chg="mod">
          <ac:chgData name="Anaïs PERROUX" userId="bc736fa31d8c4864" providerId="LiveId" clId="{1E2F03C3-7F5D-43A7-9E1E-B399D77821D9}" dt="2022-03-17T08:30:54.903" v="81" actId="20577"/>
          <ac:spMkLst>
            <pc:docMk/>
            <pc:sldMk cId="1929953926" sldId="296"/>
            <ac:spMk id="6" creationId="{B48C7DF3-395C-47B2-8074-0A2A4221987A}"/>
          </ac:spMkLst>
        </pc:spChg>
      </pc:sldChg>
      <pc:sldChg chg="add del">
        <pc:chgData name="Anaïs PERROUX" userId="bc736fa31d8c4864" providerId="LiveId" clId="{1E2F03C3-7F5D-43A7-9E1E-B399D77821D9}" dt="2022-03-17T08:33:23.171" v="128" actId="47"/>
        <pc:sldMkLst>
          <pc:docMk/>
          <pc:sldMk cId="2606819677" sldId="297"/>
        </pc:sldMkLst>
      </pc:sldChg>
      <pc:sldChg chg="modSp add mod">
        <pc:chgData name="Anaïs PERROUX" userId="bc736fa31d8c4864" providerId="LiveId" clId="{1E2F03C3-7F5D-43A7-9E1E-B399D77821D9}" dt="2022-03-17T08:31:00.621" v="85" actId="20577"/>
        <pc:sldMkLst>
          <pc:docMk/>
          <pc:sldMk cId="1240878651" sldId="298"/>
        </pc:sldMkLst>
        <pc:spChg chg="mod">
          <ac:chgData name="Anaïs PERROUX" userId="bc736fa31d8c4864" providerId="LiveId" clId="{1E2F03C3-7F5D-43A7-9E1E-B399D77821D9}" dt="2022-03-17T08:31:00.621" v="85" actId="20577"/>
          <ac:spMkLst>
            <pc:docMk/>
            <pc:sldMk cId="1240878651" sldId="298"/>
            <ac:spMk id="2" creationId="{5AD78070-6CBD-410A-9B12-96913ED3974B}"/>
          </ac:spMkLst>
        </pc:spChg>
      </pc:sldChg>
      <pc:sldChg chg="modSp add mod">
        <pc:chgData name="Anaïs PERROUX" userId="bc736fa31d8c4864" providerId="LiveId" clId="{1E2F03C3-7F5D-43A7-9E1E-B399D77821D9}" dt="2022-03-17T08:31:13.103" v="94" actId="20577"/>
        <pc:sldMkLst>
          <pc:docMk/>
          <pc:sldMk cId="2155237456" sldId="299"/>
        </pc:sldMkLst>
        <pc:spChg chg="mod">
          <ac:chgData name="Anaïs PERROUX" userId="bc736fa31d8c4864" providerId="LiveId" clId="{1E2F03C3-7F5D-43A7-9E1E-B399D77821D9}" dt="2022-03-17T08:31:13.103" v="94" actId="20577"/>
          <ac:spMkLst>
            <pc:docMk/>
            <pc:sldMk cId="2155237456" sldId="299"/>
            <ac:spMk id="6" creationId="{B48C7DF3-395C-47B2-8074-0A2A4221987A}"/>
          </ac:spMkLst>
        </pc:spChg>
      </pc:sldChg>
      <pc:sldChg chg="add del">
        <pc:chgData name="Anaïs PERROUX" userId="bc736fa31d8c4864" providerId="LiveId" clId="{1E2F03C3-7F5D-43A7-9E1E-B399D77821D9}" dt="2022-03-17T08:33:30.045" v="131" actId="47"/>
        <pc:sldMkLst>
          <pc:docMk/>
          <pc:sldMk cId="3673432345" sldId="300"/>
        </pc:sldMkLst>
      </pc:sldChg>
      <pc:sldChg chg="modSp add mod">
        <pc:chgData name="Anaïs PERROUX" userId="bc736fa31d8c4864" providerId="LiveId" clId="{1E2F03C3-7F5D-43A7-9E1E-B399D77821D9}" dt="2022-03-17T08:31:17.711" v="98" actId="20577"/>
        <pc:sldMkLst>
          <pc:docMk/>
          <pc:sldMk cId="1841201391" sldId="301"/>
        </pc:sldMkLst>
        <pc:spChg chg="mod">
          <ac:chgData name="Anaïs PERROUX" userId="bc736fa31d8c4864" providerId="LiveId" clId="{1E2F03C3-7F5D-43A7-9E1E-B399D77821D9}" dt="2022-03-17T08:31:17.711" v="98" actId="20577"/>
          <ac:spMkLst>
            <pc:docMk/>
            <pc:sldMk cId="1841201391" sldId="301"/>
            <ac:spMk id="2" creationId="{5AD78070-6CBD-410A-9B12-96913ED3974B}"/>
          </ac:spMkLst>
        </pc:spChg>
      </pc:sldChg>
      <pc:sldChg chg="modSp add mod">
        <pc:chgData name="Anaïs PERROUX" userId="bc736fa31d8c4864" providerId="LiveId" clId="{1E2F03C3-7F5D-43A7-9E1E-B399D77821D9}" dt="2022-03-17T08:31:32.661" v="107" actId="20577"/>
        <pc:sldMkLst>
          <pc:docMk/>
          <pc:sldMk cId="1774566717" sldId="302"/>
        </pc:sldMkLst>
        <pc:spChg chg="mod">
          <ac:chgData name="Anaïs PERROUX" userId="bc736fa31d8c4864" providerId="LiveId" clId="{1E2F03C3-7F5D-43A7-9E1E-B399D77821D9}" dt="2022-03-17T08:31:32.661" v="107" actId="20577"/>
          <ac:spMkLst>
            <pc:docMk/>
            <pc:sldMk cId="1774566717" sldId="302"/>
            <ac:spMk id="6" creationId="{B48C7DF3-395C-47B2-8074-0A2A4221987A}"/>
          </ac:spMkLst>
        </pc:spChg>
      </pc:sldChg>
      <pc:sldChg chg="add del">
        <pc:chgData name="Anaïs PERROUX" userId="bc736fa31d8c4864" providerId="LiveId" clId="{1E2F03C3-7F5D-43A7-9E1E-B399D77821D9}" dt="2022-03-17T08:33:07.534" v="123" actId="47"/>
        <pc:sldMkLst>
          <pc:docMk/>
          <pc:sldMk cId="464636504" sldId="303"/>
        </pc:sldMkLst>
      </pc:sldChg>
      <pc:sldChg chg="modSp add mod">
        <pc:chgData name="Anaïs PERROUX" userId="bc736fa31d8c4864" providerId="LiveId" clId="{1E2F03C3-7F5D-43A7-9E1E-B399D77821D9}" dt="2022-03-17T08:31:36.973" v="111" actId="20577"/>
        <pc:sldMkLst>
          <pc:docMk/>
          <pc:sldMk cId="3431897459" sldId="304"/>
        </pc:sldMkLst>
        <pc:spChg chg="mod">
          <ac:chgData name="Anaïs PERROUX" userId="bc736fa31d8c4864" providerId="LiveId" clId="{1E2F03C3-7F5D-43A7-9E1E-B399D77821D9}" dt="2022-03-17T08:31:36.973" v="111" actId="20577"/>
          <ac:spMkLst>
            <pc:docMk/>
            <pc:sldMk cId="3431897459" sldId="304"/>
            <ac:spMk id="2" creationId="{5AD78070-6CBD-410A-9B12-96913ED3974B}"/>
          </ac:spMkLst>
        </pc:spChg>
      </pc:sldChg>
      <pc:sldChg chg="add modAnim">
        <pc:chgData name="Anaïs PERROUX" userId="bc736fa31d8c4864" providerId="LiveId" clId="{1E2F03C3-7F5D-43A7-9E1E-B399D77821D9}" dt="2022-03-17T08:34:04.163" v="132"/>
        <pc:sldMkLst>
          <pc:docMk/>
          <pc:sldMk cId="3952647768" sldId="305"/>
        </pc:sldMkLst>
      </pc:sldChg>
      <pc:sldChg chg="add">
        <pc:chgData name="Anaïs PERROUX" userId="bc736fa31d8c4864" providerId="LiveId" clId="{1E2F03C3-7F5D-43A7-9E1E-B399D77821D9}" dt="2022-03-17T08:32:48.741" v="117"/>
        <pc:sldMkLst>
          <pc:docMk/>
          <pc:sldMk cId="1560756615" sldId="306"/>
        </pc:sldMkLst>
      </pc:sldChg>
      <pc:sldChg chg="add">
        <pc:chgData name="Anaïs PERROUX" userId="bc736fa31d8c4864" providerId="LiveId" clId="{1E2F03C3-7F5D-43A7-9E1E-B399D77821D9}" dt="2022-03-17T08:32:53.536" v="119"/>
        <pc:sldMkLst>
          <pc:docMk/>
          <pc:sldMk cId="2368888601" sldId="307"/>
        </pc:sldMkLst>
      </pc:sldChg>
      <pc:sldChg chg="add">
        <pc:chgData name="Anaïs PERROUX" userId="bc736fa31d8c4864" providerId="LiveId" clId="{1E2F03C3-7F5D-43A7-9E1E-B399D77821D9}" dt="2022-03-17T08:32:59.317" v="121"/>
        <pc:sldMkLst>
          <pc:docMk/>
          <pc:sldMk cId="676878092" sldId="308"/>
        </pc:sldMkLst>
      </pc:sldChg>
      <pc:sldChg chg="add">
        <pc:chgData name="Anaïs PERROUX" userId="bc736fa31d8c4864" providerId="LiveId" clId="{1E2F03C3-7F5D-43A7-9E1E-B399D77821D9}" dt="2022-03-17T08:33:05.643" v="122"/>
        <pc:sldMkLst>
          <pc:docMk/>
          <pc:sldMk cId="3413889680" sldId="309"/>
        </pc:sldMkLst>
      </pc:sldChg>
      <pc:sldChg chg="add ord">
        <pc:chgData name="Anaïs PERROUX" userId="bc736fa31d8c4864" providerId="LiveId" clId="{1E2F03C3-7F5D-43A7-9E1E-B399D77821D9}" dt="2022-03-17T08:33:15.392" v="127"/>
        <pc:sldMkLst>
          <pc:docMk/>
          <pc:sldMk cId="368285177" sldId="310"/>
        </pc:sldMkLst>
      </pc:sldChg>
      <pc:sldChg chg="add">
        <pc:chgData name="Anaïs PERROUX" userId="bc736fa31d8c4864" providerId="LiveId" clId="{1E2F03C3-7F5D-43A7-9E1E-B399D77821D9}" dt="2022-03-17T08:33:25.561" v="129"/>
        <pc:sldMkLst>
          <pc:docMk/>
          <pc:sldMk cId="1337172865" sldId="311"/>
        </pc:sldMkLst>
      </pc:sldChg>
      <pc:sldChg chg="add">
        <pc:chgData name="Anaïs PERROUX" userId="bc736fa31d8c4864" providerId="LiveId" clId="{1E2F03C3-7F5D-43A7-9E1E-B399D77821D9}" dt="2022-03-17T08:33:28.686" v="130"/>
        <pc:sldMkLst>
          <pc:docMk/>
          <pc:sldMk cId="2298148159" sldId="312"/>
        </pc:sldMkLst>
      </pc:sldChg>
    </pc:docChg>
  </pc:docChgLst>
  <pc:docChgLst>
    <pc:chgData name="Anaïs PERROUX" userId="bc736fa31d8c4864" providerId="LiveId" clId="{9D62073E-8BC9-4454-9CDC-C2859E1292AA}"/>
    <pc:docChg chg="custSel addSld modSld">
      <pc:chgData name="Anaïs PERROUX" userId="bc736fa31d8c4864" providerId="LiveId" clId="{9D62073E-8BC9-4454-9CDC-C2859E1292AA}" dt="2022-05-14T13:22:40.622" v="79" actId="20577"/>
      <pc:docMkLst>
        <pc:docMk/>
      </pc:docMkLst>
      <pc:sldChg chg="add">
        <pc:chgData name="Anaïs PERROUX" userId="bc736fa31d8c4864" providerId="LiveId" clId="{9D62073E-8BC9-4454-9CDC-C2859E1292AA}" dt="2022-05-14T13:12:28.266" v="0"/>
        <pc:sldMkLst>
          <pc:docMk/>
          <pc:sldMk cId="4005740770" sldId="265"/>
        </pc:sldMkLst>
      </pc:sldChg>
      <pc:sldChg chg="add">
        <pc:chgData name="Anaïs PERROUX" userId="bc736fa31d8c4864" providerId="LiveId" clId="{9D62073E-8BC9-4454-9CDC-C2859E1292AA}" dt="2022-05-14T13:12:28.266" v="0"/>
        <pc:sldMkLst>
          <pc:docMk/>
          <pc:sldMk cId="1202303080" sldId="266"/>
        </pc:sldMkLst>
      </pc:sldChg>
      <pc:sldChg chg="add">
        <pc:chgData name="Anaïs PERROUX" userId="bc736fa31d8c4864" providerId="LiveId" clId="{9D62073E-8BC9-4454-9CDC-C2859E1292AA}" dt="2022-05-14T13:12:28.266" v="0"/>
        <pc:sldMkLst>
          <pc:docMk/>
          <pc:sldMk cId="4166703158" sldId="267"/>
        </pc:sldMkLst>
      </pc:sldChg>
      <pc:sldChg chg="add">
        <pc:chgData name="Anaïs PERROUX" userId="bc736fa31d8c4864" providerId="LiveId" clId="{9D62073E-8BC9-4454-9CDC-C2859E1292AA}" dt="2022-05-14T13:12:28.266" v="0"/>
        <pc:sldMkLst>
          <pc:docMk/>
          <pc:sldMk cId="522056058" sldId="268"/>
        </pc:sldMkLst>
      </pc:sldChg>
      <pc:sldChg chg="modSp add mod">
        <pc:chgData name="Anaïs PERROUX" userId="bc736fa31d8c4864" providerId="LiveId" clId="{9D62073E-8BC9-4454-9CDC-C2859E1292AA}" dt="2022-05-14T13:14:10.020" v="65" actId="1076"/>
        <pc:sldMkLst>
          <pc:docMk/>
          <pc:sldMk cId="2645499674" sldId="269"/>
        </pc:sldMkLst>
        <pc:spChg chg="mod">
          <ac:chgData name="Anaïs PERROUX" userId="bc736fa31d8c4864" providerId="LiveId" clId="{9D62073E-8BC9-4454-9CDC-C2859E1292AA}" dt="2022-05-14T13:14:10.020" v="65" actId="1076"/>
          <ac:spMkLst>
            <pc:docMk/>
            <pc:sldMk cId="2645499674" sldId="269"/>
            <ac:spMk id="4" creationId="{E0CF856A-8A59-4A71-BBBB-3D9378221C54}"/>
          </ac:spMkLst>
        </pc:spChg>
      </pc:sldChg>
      <pc:sldChg chg="addSp delSp modSp add mod delAnim modAnim">
        <pc:chgData name="Anaïs PERROUX" userId="bc736fa31d8c4864" providerId="LiveId" clId="{9D62073E-8BC9-4454-9CDC-C2859E1292AA}" dt="2022-05-14T13:22:40.622" v="79" actId="20577"/>
        <pc:sldMkLst>
          <pc:docMk/>
          <pc:sldMk cId="114230085" sldId="270"/>
        </pc:sldMkLst>
        <pc:spChg chg="del">
          <ac:chgData name="Anaïs PERROUX" userId="bc736fa31d8c4864" providerId="LiveId" clId="{9D62073E-8BC9-4454-9CDC-C2859E1292AA}" dt="2022-05-14T13:22:29.885" v="66" actId="478"/>
          <ac:spMkLst>
            <pc:docMk/>
            <pc:sldMk cId="114230085" sldId="270"/>
            <ac:spMk id="4" creationId="{1C4CD2C9-DD65-4116-9969-587A472A462F}"/>
          </ac:spMkLst>
        </pc:spChg>
        <pc:spChg chg="add del">
          <ac:chgData name="Anaïs PERROUX" userId="bc736fa31d8c4864" providerId="LiveId" clId="{9D62073E-8BC9-4454-9CDC-C2859E1292AA}" dt="2022-05-14T13:13:41.755" v="41" actId="478"/>
          <ac:spMkLst>
            <pc:docMk/>
            <pc:sldMk cId="114230085" sldId="270"/>
            <ac:spMk id="5" creationId="{80106CAB-4A92-E7A4-6A2D-5075ACC9E81F}"/>
          </ac:spMkLst>
        </pc:spChg>
        <pc:spChg chg="add mod">
          <ac:chgData name="Anaïs PERROUX" userId="bc736fa31d8c4864" providerId="LiveId" clId="{9D62073E-8BC9-4454-9CDC-C2859E1292AA}" dt="2022-05-14T13:22:40.622" v="79" actId="20577"/>
          <ac:spMkLst>
            <pc:docMk/>
            <pc:sldMk cId="114230085" sldId="270"/>
            <ac:spMk id="6" creationId="{46937BAC-12A8-8E0A-71DE-DC59E56EAC08}"/>
          </ac:spMkLst>
        </pc:spChg>
      </pc:sldChg>
      <pc:sldChg chg="addSp delSp modSp new mod">
        <pc:chgData name="Anaïs PERROUX" userId="bc736fa31d8c4864" providerId="LiveId" clId="{9D62073E-8BC9-4454-9CDC-C2859E1292AA}" dt="2022-05-14T13:13:28.669" v="39" actId="1076"/>
        <pc:sldMkLst>
          <pc:docMk/>
          <pc:sldMk cId="2747616810" sldId="313"/>
        </pc:sldMkLst>
        <pc:spChg chg="del">
          <ac:chgData name="Anaïs PERROUX" userId="bc736fa31d8c4864" providerId="LiveId" clId="{9D62073E-8BC9-4454-9CDC-C2859E1292AA}" dt="2022-05-14T13:13:14.853" v="21" actId="478"/>
          <ac:spMkLst>
            <pc:docMk/>
            <pc:sldMk cId="2747616810" sldId="313"/>
            <ac:spMk id="2" creationId="{0176D572-E768-9E32-081D-305C509C5EB7}"/>
          </ac:spMkLst>
        </pc:spChg>
        <pc:spChg chg="del">
          <ac:chgData name="Anaïs PERROUX" userId="bc736fa31d8c4864" providerId="LiveId" clId="{9D62073E-8BC9-4454-9CDC-C2859E1292AA}" dt="2022-05-14T13:13:15.744" v="22" actId="478"/>
          <ac:spMkLst>
            <pc:docMk/>
            <pc:sldMk cId="2747616810" sldId="313"/>
            <ac:spMk id="3" creationId="{7247A65E-2BEA-7EEA-24B4-F9A115A9D3BD}"/>
          </ac:spMkLst>
        </pc:spChg>
        <pc:spChg chg="add mod">
          <ac:chgData name="Anaïs PERROUX" userId="bc736fa31d8c4864" providerId="LiveId" clId="{9D62073E-8BC9-4454-9CDC-C2859E1292AA}" dt="2022-05-14T13:13:28.669" v="39" actId="1076"/>
          <ac:spMkLst>
            <pc:docMk/>
            <pc:sldMk cId="2747616810" sldId="313"/>
            <ac:spMk id="5" creationId="{DC289DB1-CB81-7DC3-A6E9-FAA3A5F42250}"/>
          </ac:spMkLst>
        </pc:spChg>
      </pc:sldChg>
      <pc:sldChg chg="add">
        <pc:chgData name="Anaïs PERROUX" userId="bc736fa31d8c4864" providerId="LiveId" clId="{9D62073E-8BC9-4454-9CDC-C2859E1292AA}" dt="2022-05-14T13:13:44.177" v="42" actId="2890"/>
        <pc:sldMkLst>
          <pc:docMk/>
          <pc:sldMk cId="2820379513" sldId="3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1A517-E2BA-4F85-B049-867AE7E86E4F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6B4C8-2883-457A-A386-48545B58C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48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Ecris le nombre deux fois plus grand que 62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9D13A-CAE1-46C5-82A7-7326EE510177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775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Ecris le nombre deux fois plus grand que 140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9D13A-CAE1-46C5-82A7-7326EE510177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482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Ecris le nombre deux fois plus grand que 140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E9D13A-CAE1-46C5-82A7-7326EE510177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20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207882-777E-4E8E-AD6C-2F67B1B57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5A6F73-0BDF-4D4D-BC2B-68CF88E8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FC3D40-7171-4DEE-AC32-FCF532D8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EB5253-FC08-4CC6-B59B-35099AEB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8813B3-721C-47F8-AEB3-AAA64C21A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58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0DE7B2-063F-46C9-8A09-8D5840F5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17F8E5D-B312-4F9A-A565-A6C40FE53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16C474-AAB1-44D6-A05E-C70A2E45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FF9BDD-75DC-4B14-ABFE-1E338872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B4ECC-14D0-4C57-B5BA-72B26996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58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68EA2DD-1C5A-4945-80B0-D3E7A8411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16B291-7B59-4703-82BB-3B0E2582D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6E7F44-A0C9-4432-8BD6-EBEB071AC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9DC67C-0416-45D2-8AB0-0C2BF634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FF7B78-CC1F-4671-9DA9-DC52CE0E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13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5F701-512B-487E-94C9-6EF4D6BF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0DBEB3-F019-4C65-9CC2-94C1BFBE0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C145A2-4B20-4601-9BAC-952F1E14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D2FA5A-490D-4036-BA72-D60FFECD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AC5BCA-949C-4AF2-BF3F-E70DC86B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32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D5F33-FDB2-4C48-81FF-C24E0088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040754-86E4-4BDD-A69E-043FF1CA8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2E83C2-B398-43CA-8188-9F23D457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702DCA-BF10-48C2-B49E-452D2E6B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92A1F9-7665-4774-B1FD-C6C38BA4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11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8D13DF-E5B8-4E1C-BB1E-29D6D8BE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D6ED44-33ED-4C66-89AE-F5F30DAB2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93379C-C588-4107-B0F3-7E05760C4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465989-C558-4598-A40F-56D732DB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9A733B-0EF5-454B-90E1-0F35788B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69142D-4E61-47A5-B25C-20F38254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37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406773-4DB4-4CAD-A50D-B8A4CD2D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3DAE44-5E59-451E-BCB3-8F36D692D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86FC22-F058-4A8B-867E-DF7D5B924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5BB2FA-CA30-4EC1-9FA7-2DF34BEAD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E06BA4B-2286-46BD-83C4-6924BE853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78DB2E-61DB-4899-B1C5-863F6A678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E539CE-43C0-4DF1-9349-D5FB31D4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1C2F5E-062C-4D82-BA4C-F6AFCF9E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54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1FC07F-B5B9-4D36-BBD4-127E330DD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28F05A-3A89-4A43-BD5A-FFC4624A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778828-5C6D-48FF-B5FC-398C033B4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009FD0-4F02-40FE-B880-8C5AEBBF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53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82E0A0-76E9-4838-AFE0-EAF7BA1D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C84EDC2-D796-4D73-BF62-1B8953ED7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E11725-D93F-43ED-AA20-2F7A656A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62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8DA4B9-A124-4C80-BED7-0BD854A35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9D5123-23CD-4D2A-9A3B-C64311522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5B4163-0CBC-4B80-8363-F367E1C4C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A50D0A-8B29-4158-93B8-D9BD5ED73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39C55C-9A57-49E6-A771-A39E51E23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307ACE-EA10-4FB4-8CD7-6D01D486D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44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9B8F72-DFA1-4CAE-8A14-B12666B6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1FAF3F-0ECB-4AC3-BA78-DAA316E6A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90A57C-8387-4CEC-BCD2-1B25853EE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DC86D5-237A-40CA-8423-2B3E8A34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BE45F9-529F-44AE-A9B6-611419A47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EB14AC-604D-4AA8-9E4C-3DDF1299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3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EB0B34-6C55-4FFA-8076-2BBA0FF18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5CA448-CE59-4B09-8B6A-451623836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48444D-2FAF-4AF2-BE3C-26F7F1F5E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779F-1611-45C5-93FE-E7EEBC525529}" type="datetimeFigureOut">
              <a:rPr lang="fr-FR" smtClean="0"/>
              <a:t>14/05/2022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08FC4F-EB7A-4BCA-AC92-0DC096FCC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FDE833-4DE7-45DD-8FA8-3B032A85C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F1CC-8BFB-439E-BFB5-015190053E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08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5437F-B836-4E95-9D85-1D9DD1A298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800" dirty="0"/>
              <a:t>Echauffement</a:t>
            </a:r>
          </a:p>
        </p:txBody>
      </p:sp>
    </p:spTree>
    <p:extLst>
      <p:ext uri="{BB962C8B-B14F-4D97-AF65-F5344CB8AC3E}">
        <p14:creationId xmlns:p14="http://schemas.microsoft.com/office/powerpoint/2010/main" val="1940195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77243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76710" y="1811547"/>
            <a:ext cx="4692770" cy="27949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8C7DF3-395C-47B2-8074-0A2A4221987A}"/>
              </a:ext>
            </a:extLst>
          </p:cNvPr>
          <p:cNvSpPr txBox="1"/>
          <p:nvPr/>
        </p:nvSpPr>
        <p:spPr>
          <a:xfrm>
            <a:off x="2585768" y="2538322"/>
            <a:ext cx="2074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1859655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D1D7E-B837-4C1E-A079-B8848AD90FDF}"/>
              </a:ext>
            </a:extLst>
          </p:cNvPr>
          <p:cNvSpPr/>
          <p:nvPr/>
        </p:nvSpPr>
        <p:spPr>
          <a:xfrm>
            <a:off x="1228348" y="1889186"/>
            <a:ext cx="4692770" cy="279495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888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1007396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76710" y="1811547"/>
            <a:ext cx="4692770" cy="27949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8C7DF3-395C-47B2-8074-0A2A4221987A}"/>
              </a:ext>
            </a:extLst>
          </p:cNvPr>
          <p:cNvSpPr txBox="1"/>
          <p:nvPr/>
        </p:nvSpPr>
        <p:spPr>
          <a:xfrm>
            <a:off x="2585768" y="2538322"/>
            <a:ext cx="2074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2249830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D1D7E-B837-4C1E-A079-B8848AD90FDF}"/>
              </a:ext>
            </a:extLst>
          </p:cNvPr>
          <p:cNvSpPr/>
          <p:nvPr/>
        </p:nvSpPr>
        <p:spPr>
          <a:xfrm>
            <a:off x="1228348" y="1889186"/>
            <a:ext cx="4692770" cy="279495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687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114</a:t>
            </a:r>
          </a:p>
        </p:txBody>
      </p:sp>
    </p:spTree>
    <p:extLst>
      <p:ext uri="{BB962C8B-B14F-4D97-AF65-F5344CB8AC3E}">
        <p14:creationId xmlns:p14="http://schemas.microsoft.com/office/powerpoint/2010/main" val="2422639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76710" y="1811547"/>
            <a:ext cx="4692770" cy="27949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8C7DF3-395C-47B2-8074-0A2A4221987A}"/>
              </a:ext>
            </a:extLst>
          </p:cNvPr>
          <p:cNvSpPr txBox="1"/>
          <p:nvPr/>
        </p:nvSpPr>
        <p:spPr>
          <a:xfrm>
            <a:off x="2585768" y="2538322"/>
            <a:ext cx="2074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1774566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D1D7E-B837-4C1E-A079-B8848AD90FDF}"/>
              </a:ext>
            </a:extLst>
          </p:cNvPr>
          <p:cNvSpPr/>
          <p:nvPr/>
        </p:nvSpPr>
        <p:spPr>
          <a:xfrm>
            <a:off x="1228348" y="1889186"/>
            <a:ext cx="4692770" cy="279495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1388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400</a:t>
            </a:r>
          </a:p>
        </p:txBody>
      </p:sp>
    </p:spTree>
    <p:extLst>
      <p:ext uri="{BB962C8B-B14F-4D97-AF65-F5344CB8AC3E}">
        <p14:creationId xmlns:p14="http://schemas.microsoft.com/office/powerpoint/2010/main" val="343189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76710" y="1811547"/>
            <a:ext cx="4692770" cy="27949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8C7DF3-395C-47B2-8074-0A2A4221987A}"/>
              </a:ext>
            </a:extLst>
          </p:cNvPr>
          <p:cNvSpPr txBox="1"/>
          <p:nvPr/>
        </p:nvSpPr>
        <p:spPr>
          <a:xfrm>
            <a:off x="2585768" y="2538322"/>
            <a:ext cx="2074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718224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76710" y="1811547"/>
            <a:ext cx="4692770" cy="27949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8C7DF3-395C-47B2-8074-0A2A4221987A}"/>
              </a:ext>
            </a:extLst>
          </p:cNvPr>
          <p:cNvSpPr txBox="1"/>
          <p:nvPr/>
        </p:nvSpPr>
        <p:spPr>
          <a:xfrm>
            <a:off x="2585768" y="2538322"/>
            <a:ext cx="2074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84</a:t>
            </a:r>
          </a:p>
        </p:txBody>
      </p:sp>
    </p:spTree>
    <p:extLst>
      <p:ext uri="{BB962C8B-B14F-4D97-AF65-F5344CB8AC3E}">
        <p14:creationId xmlns:p14="http://schemas.microsoft.com/office/powerpoint/2010/main" val="2842351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D1D7E-B837-4C1E-A079-B8848AD90FDF}"/>
              </a:ext>
            </a:extLst>
          </p:cNvPr>
          <p:cNvSpPr/>
          <p:nvPr/>
        </p:nvSpPr>
        <p:spPr>
          <a:xfrm>
            <a:off x="1228348" y="1889186"/>
            <a:ext cx="4692770" cy="279495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28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168</a:t>
            </a:r>
          </a:p>
        </p:txBody>
      </p:sp>
    </p:spTree>
    <p:extLst>
      <p:ext uri="{BB962C8B-B14F-4D97-AF65-F5344CB8AC3E}">
        <p14:creationId xmlns:p14="http://schemas.microsoft.com/office/powerpoint/2010/main" val="1872640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76710" y="1811547"/>
            <a:ext cx="4692770" cy="27949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8C7DF3-395C-47B2-8074-0A2A4221987A}"/>
              </a:ext>
            </a:extLst>
          </p:cNvPr>
          <p:cNvSpPr txBox="1"/>
          <p:nvPr/>
        </p:nvSpPr>
        <p:spPr>
          <a:xfrm>
            <a:off x="2585768" y="2538322"/>
            <a:ext cx="2074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250</a:t>
            </a:r>
          </a:p>
        </p:txBody>
      </p:sp>
    </p:spTree>
    <p:extLst>
      <p:ext uri="{BB962C8B-B14F-4D97-AF65-F5344CB8AC3E}">
        <p14:creationId xmlns:p14="http://schemas.microsoft.com/office/powerpoint/2010/main" val="1929953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D1D7E-B837-4C1E-A079-B8848AD90FDF}"/>
              </a:ext>
            </a:extLst>
          </p:cNvPr>
          <p:cNvSpPr/>
          <p:nvPr/>
        </p:nvSpPr>
        <p:spPr>
          <a:xfrm>
            <a:off x="1228348" y="1889186"/>
            <a:ext cx="4692770" cy="279495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717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1240878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76710" y="1811547"/>
            <a:ext cx="4692770" cy="27949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8C7DF3-395C-47B2-8074-0A2A4221987A}"/>
              </a:ext>
            </a:extLst>
          </p:cNvPr>
          <p:cNvSpPr txBox="1"/>
          <p:nvPr/>
        </p:nvSpPr>
        <p:spPr>
          <a:xfrm>
            <a:off x="2585768" y="2538322"/>
            <a:ext cx="2074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160</a:t>
            </a:r>
          </a:p>
        </p:txBody>
      </p:sp>
    </p:spTree>
    <p:extLst>
      <p:ext uri="{BB962C8B-B14F-4D97-AF65-F5344CB8AC3E}">
        <p14:creationId xmlns:p14="http://schemas.microsoft.com/office/powerpoint/2010/main" val="2155237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D1D7E-B837-4C1E-A079-B8848AD90FDF}"/>
              </a:ext>
            </a:extLst>
          </p:cNvPr>
          <p:cNvSpPr/>
          <p:nvPr/>
        </p:nvSpPr>
        <p:spPr>
          <a:xfrm>
            <a:off x="1228348" y="1889186"/>
            <a:ext cx="4692770" cy="279495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814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320</a:t>
            </a:r>
          </a:p>
        </p:txBody>
      </p:sp>
    </p:spTree>
    <p:extLst>
      <p:ext uri="{BB962C8B-B14F-4D97-AF65-F5344CB8AC3E}">
        <p14:creationId xmlns:p14="http://schemas.microsoft.com/office/powerpoint/2010/main" val="1841201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E339407-1DDB-48F6-9BA2-CA6B55A1BC6F}"/>
              </a:ext>
            </a:extLst>
          </p:cNvPr>
          <p:cNvSpPr txBox="1"/>
          <p:nvPr/>
        </p:nvSpPr>
        <p:spPr>
          <a:xfrm>
            <a:off x="740340" y="2705725"/>
            <a:ext cx="10748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Double de 250 </a:t>
            </a:r>
          </a:p>
        </p:txBody>
      </p:sp>
    </p:spTree>
    <p:extLst>
      <p:ext uri="{BB962C8B-B14F-4D97-AF65-F5344CB8AC3E}">
        <p14:creationId xmlns:p14="http://schemas.microsoft.com/office/powerpoint/2010/main" val="400574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D1D7E-B837-4C1E-A079-B8848AD90FDF}"/>
              </a:ext>
            </a:extLst>
          </p:cNvPr>
          <p:cNvSpPr/>
          <p:nvPr/>
        </p:nvSpPr>
        <p:spPr>
          <a:xfrm>
            <a:off x="1228348" y="1889186"/>
            <a:ext cx="4692770" cy="279495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97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C4CD2C9-DD65-4116-9969-587A472A462F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1202303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E339407-1DDB-48F6-9BA2-CA6B55A1BC6F}"/>
              </a:ext>
            </a:extLst>
          </p:cNvPr>
          <p:cNvSpPr txBox="1"/>
          <p:nvPr/>
        </p:nvSpPr>
        <p:spPr>
          <a:xfrm>
            <a:off x="740340" y="2705725"/>
            <a:ext cx="10748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Moitié de 2450 </a:t>
            </a:r>
          </a:p>
        </p:txBody>
      </p:sp>
    </p:spTree>
    <p:extLst>
      <p:ext uri="{BB962C8B-B14F-4D97-AF65-F5344CB8AC3E}">
        <p14:creationId xmlns:p14="http://schemas.microsoft.com/office/powerpoint/2010/main" val="4166703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C4CD2C9-DD65-4116-9969-587A472A462F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1225</a:t>
            </a:r>
          </a:p>
        </p:txBody>
      </p:sp>
    </p:spTree>
    <p:extLst>
      <p:ext uri="{BB962C8B-B14F-4D97-AF65-F5344CB8AC3E}">
        <p14:creationId xmlns:p14="http://schemas.microsoft.com/office/powerpoint/2010/main" val="5220560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0CF856A-8A59-4A71-BBBB-3D9378221C54}"/>
              </a:ext>
            </a:extLst>
          </p:cNvPr>
          <p:cNvSpPr txBox="1"/>
          <p:nvPr/>
        </p:nvSpPr>
        <p:spPr>
          <a:xfrm>
            <a:off x="1360098" y="1368761"/>
            <a:ext cx="9471804" cy="2800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Deux fois plus que</a:t>
            </a:r>
          </a:p>
          <a:p>
            <a:pPr algn="ctr"/>
            <a:r>
              <a:rPr lang="fr-FR" sz="8800" dirty="0"/>
              <a:t>62</a:t>
            </a:r>
          </a:p>
        </p:txBody>
      </p:sp>
    </p:spTree>
    <p:extLst>
      <p:ext uri="{BB962C8B-B14F-4D97-AF65-F5344CB8AC3E}">
        <p14:creationId xmlns:p14="http://schemas.microsoft.com/office/powerpoint/2010/main" val="264549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C289DB1-CB81-7DC3-A6E9-FAA3A5F42250}"/>
              </a:ext>
            </a:extLst>
          </p:cNvPr>
          <p:cNvSpPr txBox="1"/>
          <p:nvPr/>
        </p:nvSpPr>
        <p:spPr>
          <a:xfrm>
            <a:off x="3048719" y="2767280"/>
            <a:ext cx="609456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8000" dirty="0"/>
              <a:t>124</a:t>
            </a:r>
          </a:p>
        </p:txBody>
      </p:sp>
    </p:spTree>
    <p:extLst>
      <p:ext uri="{BB962C8B-B14F-4D97-AF65-F5344CB8AC3E}">
        <p14:creationId xmlns:p14="http://schemas.microsoft.com/office/powerpoint/2010/main" val="27476168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46937BAC-12A8-8E0A-71DE-DC59E56EAC08}"/>
              </a:ext>
            </a:extLst>
          </p:cNvPr>
          <p:cNvSpPr txBox="1"/>
          <p:nvPr/>
        </p:nvSpPr>
        <p:spPr>
          <a:xfrm>
            <a:off x="1360098" y="1368761"/>
            <a:ext cx="9471804" cy="2800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Deux fois moins que</a:t>
            </a:r>
          </a:p>
          <a:p>
            <a:pPr algn="ctr"/>
            <a:r>
              <a:rPr lang="fr-FR" sz="8800" dirty="0"/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11423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C4CD2C9-DD65-4116-9969-587A472A462F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28203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7234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76710" y="1811547"/>
            <a:ext cx="4692770" cy="27949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8C7DF3-395C-47B2-8074-0A2A4221987A}"/>
              </a:ext>
            </a:extLst>
          </p:cNvPr>
          <p:cNvSpPr txBox="1"/>
          <p:nvPr/>
        </p:nvSpPr>
        <p:spPr>
          <a:xfrm>
            <a:off x="2585768" y="2538322"/>
            <a:ext cx="2074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33894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D1D7E-B837-4C1E-A079-B8848AD90FDF}"/>
              </a:ext>
            </a:extLst>
          </p:cNvPr>
          <p:cNvSpPr/>
          <p:nvPr/>
        </p:nvSpPr>
        <p:spPr>
          <a:xfrm>
            <a:off x="1228348" y="1889186"/>
            <a:ext cx="4692770" cy="279495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5264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451666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76710" y="1811547"/>
            <a:ext cx="4692770" cy="27949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8C7DF3-395C-47B2-8074-0A2A4221987A}"/>
              </a:ext>
            </a:extLst>
          </p:cNvPr>
          <p:cNvSpPr txBox="1"/>
          <p:nvPr/>
        </p:nvSpPr>
        <p:spPr>
          <a:xfrm>
            <a:off x="2585768" y="2538322"/>
            <a:ext cx="2074653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80964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A9666F-944B-44CE-B128-3E9A7059B252}"/>
              </a:ext>
            </a:extLst>
          </p:cNvPr>
          <p:cNvSpPr/>
          <p:nvPr/>
        </p:nvSpPr>
        <p:spPr>
          <a:xfrm>
            <a:off x="1242204" y="1889186"/>
            <a:ext cx="9385540" cy="2794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D1D7E-B837-4C1E-A079-B8848AD90FDF}"/>
              </a:ext>
            </a:extLst>
          </p:cNvPr>
          <p:cNvSpPr/>
          <p:nvPr/>
        </p:nvSpPr>
        <p:spPr>
          <a:xfrm>
            <a:off x="1228348" y="1889186"/>
            <a:ext cx="4692770" cy="279495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D78070-6CBD-410A-9B12-96913ED3974B}"/>
              </a:ext>
            </a:extLst>
          </p:cNvPr>
          <p:cNvSpPr txBox="1"/>
          <p:nvPr/>
        </p:nvSpPr>
        <p:spPr>
          <a:xfrm>
            <a:off x="4058728" y="2563390"/>
            <a:ext cx="3752491" cy="1446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075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78</Words>
  <Application>Microsoft Office PowerPoint</Application>
  <PresentationFormat>Grand écran</PresentationFormat>
  <Paragraphs>44</Paragraphs>
  <Slides>36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Thème Office</vt:lpstr>
      <vt:lpstr>Echauffement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Echauffement</dc:title>
  <dc:creator>Anaïs PERROUX</dc:creator>
  <cp:lastModifiedBy>Anaïs PERROUX</cp:lastModifiedBy>
  <cp:revision>2</cp:revision>
  <dcterms:created xsi:type="dcterms:W3CDTF">2022-03-16T19:01:15Z</dcterms:created>
  <dcterms:modified xsi:type="dcterms:W3CDTF">2022-05-14T13:22:46Z</dcterms:modified>
</cp:coreProperties>
</file>