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76" r:id="rId5"/>
    <p:sldId id="275" r:id="rId6"/>
    <p:sldId id="274" r:id="rId7"/>
    <p:sldId id="273" r:id="rId8"/>
    <p:sldId id="272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1DCEFC-319A-2761-BA60-320759529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58A6E3-AFBF-E670-F3FE-2453659E8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CD9AF6-20CD-CDEE-3CEF-B60C5A27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3F86B4-7A42-E653-44D5-1293A8D5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F34678-12D6-3D2B-1316-AA0B4C6C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5A54B2-30F8-4438-2B12-2AA15739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0A54D0-5D64-6E91-2BD8-9C41043C0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F9BBA7-D0FE-9EA5-4117-69F4AE25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377D4F-A160-5AB4-299F-6CF3D175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05011-59E7-CDF4-523C-5CB32E2A0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7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8AEB17-65A6-8382-2BCA-0845D5C73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A8BD3A-571F-20AB-5116-6692B4D18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00E178-690D-CF22-9E99-6BD9F1E1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735BB6-B7DD-F192-8476-9DA68616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A14971-A8AB-7E8F-78CF-250FDB3E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7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90980-06B8-63BE-9B0F-C431CAFC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0DC156-32F4-6C6C-E58D-F7DB44619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03AA8E-EE3C-CB48-0999-68505DE1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E82F50-F78B-610F-51C7-B8F0E6C5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950955-95F7-5E2C-0C8B-7E9A322C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78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1988F-DD87-7A32-E4DC-2181A6CD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9C50FB-171E-AE7C-C46B-F730C872C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F3DF41-35AB-FC56-13B9-5E7BE163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9D6CD8-226C-50E7-D2D7-4E6730C7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BEF2FA-87EB-3DA8-D0E9-16526EC4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19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7E663-C16C-BDEA-793E-ACC812A7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20B65B-C9FE-C22B-C58A-7C21AF313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464226-EB3E-E258-D2A5-5F88E1337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D5C7CD-C70D-5DDB-ED2C-9DCB2DE3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8FD17B-948B-E685-3872-AEC5532A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6E1781-8711-5931-70A9-14CE8A12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72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6D8827-B897-E043-D05C-F27E2DAC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2E74A7-8517-8698-181E-052B9426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5DE897-7A69-6B60-11D4-5536FBF55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903C39-1940-B75E-7BBF-29145961D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5C6F87-8038-E8EB-5060-B105CF234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9AB5BCD-4592-9502-B814-F71A94688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5EF78A-E514-84C2-FD2E-999AC2D9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E3E5F2-5E07-42ED-7CAD-007A4003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59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084C6-1157-C79D-F1E6-3BA9B079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2AD131F-6DB8-30D3-1551-54246465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64FBE0-B9DD-9D4F-7CD9-E2525E34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6A2995-308C-4A05-9A50-934EAEA9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91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C7C5CD7-6EBF-5513-5CFD-AF45800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1CAB70-9470-4145-E95D-C40F2BDC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F6242-1871-7254-4420-7722F929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90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43AD-1B1E-BE96-4C9B-23D2D3974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AFC127-7CB7-809F-3428-C84B9007E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DF3E6F-A212-4A6A-9FB5-E097CF9D2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949018-961E-D489-720F-5E247A64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D166B6-CCAB-46E3-1DDC-DAFE71FA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5B25AD-E332-FA75-86EA-F4405849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42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2C39F-0705-37C5-2D58-C8007F60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FE4613-BF68-73F7-D9B0-B349ACACA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C5DF46-DD1D-0F06-5438-1BF3EE8C4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FA4084-824B-B542-897C-9D1725C3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869330-CF7E-4117-F386-23BDAB5D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07C978-9D98-AD2A-66BC-EA79DEC0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90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61D975-6E83-36F8-F9DD-A923C228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70C50C-A9FD-B441-98F4-3F195F716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C66E0-24E8-3DF2-500A-82F093B2E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343B-AC76-4C54-8A27-FD224A6ADB77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7D9C4B-7B11-BF0F-14A5-17B8535BE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F42AF-FC21-4ED2-2467-33DBC6254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4658-8052-4357-B1AD-34945022C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93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02ED8DB-F8C6-09B3-187C-8A5ADBB97C14}"/>
              </a:ext>
            </a:extLst>
          </p:cNvPr>
          <p:cNvSpPr txBox="1">
            <a:spLocks/>
          </p:cNvSpPr>
          <p:nvPr/>
        </p:nvSpPr>
        <p:spPr>
          <a:xfrm>
            <a:off x="1269521" y="25476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CALCULER MENTALEMENT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3515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CB75-8EF1-4D32-A7C6-5E6621F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DA70E8-911B-4C12-B37F-9BCC1841E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591" y="556591"/>
          <a:ext cx="11224590" cy="506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766">
                  <a:extLst>
                    <a:ext uri="{9D8B030D-6E8A-4147-A177-3AD203B41FA5}">
                      <a16:colId xmlns:a16="http://schemas.microsoft.com/office/drawing/2014/main" val="3788312694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2339848920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2625392514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656047190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858417856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1926436848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3946285709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624059445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437260048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1318879010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3705177228"/>
                    </a:ext>
                  </a:extLst>
                </a:gridCol>
                <a:gridCol w="1870766">
                  <a:extLst>
                    <a:ext uri="{9D8B030D-6E8A-4147-A177-3AD203B41FA5}">
                      <a16:colId xmlns:a16="http://schemas.microsoft.com/office/drawing/2014/main" val="1515562133"/>
                    </a:ext>
                  </a:extLst>
                </a:gridCol>
              </a:tblGrid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7605"/>
                  </a:ext>
                </a:extLst>
              </a:tr>
              <a:tr h="84372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96052"/>
                  </a:ext>
                </a:extLst>
              </a:tr>
              <a:tr h="843722"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50347"/>
                  </a:ext>
                </a:extLst>
              </a:tr>
              <a:tr h="843722"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95696"/>
                  </a:ext>
                </a:extLst>
              </a:tr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23219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25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CB75-8EF1-4D32-A7C6-5E6621F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DA70E8-911B-4C12-B37F-9BCC1841E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591" y="556591"/>
          <a:ext cx="11224590" cy="506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766">
                  <a:extLst>
                    <a:ext uri="{9D8B030D-6E8A-4147-A177-3AD203B41FA5}">
                      <a16:colId xmlns:a16="http://schemas.microsoft.com/office/drawing/2014/main" val="3788312694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2339848920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2625392514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656047190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858417856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1926436848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3946285709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624059445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437260048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1318879010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3705177228"/>
                    </a:ext>
                  </a:extLst>
                </a:gridCol>
                <a:gridCol w="1870766">
                  <a:extLst>
                    <a:ext uri="{9D8B030D-6E8A-4147-A177-3AD203B41FA5}">
                      <a16:colId xmlns:a16="http://schemas.microsoft.com/office/drawing/2014/main" val="1515562133"/>
                    </a:ext>
                  </a:extLst>
                </a:gridCol>
              </a:tblGrid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7605"/>
                  </a:ext>
                </a:extLst>
              </a:tr>
              <a:tr h="84372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96052"/>
                  </a:ext>
                </a:extLst>
              </a:tr>
              <a:tr h="843722"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50347"/>
                  </a:ext>
                </a:extLst>
              </a:tr>
              <a:tr h="843722"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95696"/>
                  </a:ext>
                </a:extLst>
              </a:tr>
              <a:tr h="84372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23219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6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CB75-8EF1-4D32-A7C6-5E6621F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DA70E8-911B-4C12-B37F-9BCC1841E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591" y="556591"/>
          <a:ext cx="11224590" cy="506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766">
                  <a:extLst>
                    <a:ext uri="{9D8B030D-6E8A-4147-A177-3AD203B41FA5}">
                      <a16:colId xmlns:a16="http://schemas.microsoft.com/office/drawing/2014/main" val="3788312694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2339848920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2625392514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656047190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858417856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1926436848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3946285709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624059445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437260048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1318879010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3705177228"/>
                    </a:ext>
                  </a:extLst>
                </a:gridCol>
                <a:gridCol w="1870766">
                  <a:extLst>
                    <a:ext uri="{9D8B030D-6E8A-4147-A177-3AD203B41FA5}">
                      <a16:colId xmlns:a16="http://schemas.microsoft.com/office/drawing/2014/main" val="1515562133"/>
                    </a:ext>
                  </a:extLst>
                </a:gridCol>
              </a:tblGrid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7605"/>
                  </a:ext>
                </a:extLst>
              </a:tr>
              <a:tr h="84372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96052"/>
                  </a:ext>
                </a:extLst>
              </a:tr>
              <a:tr h="843722"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50347"/>
                  </a:ext>
                </a:extLst>
              </a:tr>
              <a:tr h="843722"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95696"/>
                  </a:ext>
                </a:extLst>
              </a:tr>
              <a:tr h="84372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23219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560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CB75-8EF1-4D32-A7C6-5E6621F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DA70E8-911B-4C12-B37F-9BCC1841E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591" y="556591"/>
          <a:ext cx="11224590" cy="506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766">
                  <a:extLst>
                    <a:ext uri="{9D8B030D-6E8A-4147-A177-3AD203B41FA5}">
                      <a16:colId xmlns:a16="http://schemas.microsoft.com/office/drawing/2014/main" val="3788312694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2339848920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2625392514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656047190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858417856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1926436848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3946285709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624059445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437260048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1318879010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3705177228"/>
                    </a:ext>
                  </a:extLst>
                </a:gridCol>
                <a:gridCol w="1870766">
                  <a:extLst>
                    <a:ext uri="{9D8B030D-6E8A-4147-A177-3AD203B41FA5}">
                      <a16:colId xmlns:a16="http://schemas.microsoft.com/office/drawing/2014/main" val="1515562133"/>
                    </a:ext>
                  </a:extLst>
                </a:gridCol>
              </a:tblGrid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7605"/>
                  </a:ext>
                </a:extLst>
              </a:tr>
              <a:tr h="84372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96052"/>
                  </a:ext>
                </a:extLst>
              </a:tr>
              <a:tr h="843722"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50347"/>
                  </a:ext>
                </a:extLst>
              </a:tr>
              <a:tr h="843722"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95696"/>
                  </a:ext>
                </a:extLst>
              </a:tr>
              <a:tr h="84372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23219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62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ADC9FE-6F54-49BC-B580-3091B1E827A5}"/>
              </a:ext>
            </a:extLst>
          </p:cNvPr>
          <p:cNvGraphicFramePr>
            <a:graphicFrameLocks noGrp="1"/>
          </p:cNvGraphicFramePr>
          <p:nvPr/>
        </p:nvGraphicFramePr>
        <p:xfrm>
          <a:off x="1258957" y="719666"/>
          <a:ext cx="9872868" cy="460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87">
                  <a:extLst>
                    <a:ext uri="{9D8B030D-6E8A-4147-A177-3AD203B41FA5}">
                      <a16:colId xmlns:a16="http://schemas.microsoft.com/office/drawing/2014/main" val="197253006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28054245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22097324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409395297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796055808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33095201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723985270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9940762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6093451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379187675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616979411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2013825471"/>
                    </a:ext>
                  </a:extLst>
                </a:gridCol>
              </a:tblGrid>
              <a:tr h="921542">
                <a:tc gridSpan="12">
                  <a:txBody>
                    <a:bodyPr/>
                    <a:lstStyle/>
                    <a:p>
                      <a:pPr algn="ctr"/>
                      <a:r>
                        <a:rPr lang="fr-FR" sz="4400" dirty="0"/>
                        <a:t>100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60448"/>
                  </a:ext>
                </a:extLst>
              </a:tr>
              <a:tr h="921542">
                <a:tc gridSpan="6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93791"/>
                  </a:ext>
                </a:extLst>
              </a:tr>
              <a:tr h="921542">
                <a:tc gridSpan="3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67972"/>
                  </a:ext>
                </a:extLst>
              </a:tr>
              <a:tr h="921542">
                <a:tc gridSpan="2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317904"/>
                  </a:ext>
                </a:extLst>
              </a:tr>
              <a:tr h="921542"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9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06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ADC9FE-6F54-49BC-B580-3091B1E827A5}"/>
              </a:ext>
            </a:extLst>
          </p:cNvPr>
          <p:cNvGraphicFramePr>
            <a:graphicFrameLocks noGrp="1"/>
          </p:cNvGraphicFramePr>
          <p:nvPr/>
        </p:nvGraphicFramePr>
        <p:xfrm>
          <a:off x="1258957" y="719666"/>
          <a:ext cx="9872868" cy="460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87">
                  <a:extLst>
                    <a:ext uri="{9D8B030D-6E8A-4147-A177-3AD203B41FA5}">
                      <a16:colId xmlns:a16="http://schemas.microsoft.com/office/drawing/2014/main" val="197253006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28054245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22097324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409395297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796055808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33095201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723985270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9940762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6093451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379187675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616979411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2013825471"/>
                    </a:ext>
                  </a:extLst>
                </a:gridCol>
              </a:tblGrid>
              <a:tr h="921542">
                <a:tc gridSpan="12">
                  <a:txBody>
                    <a:bodyPr/>
                    <a:lstStyle/>
                    <a:p>
                      <a:pPr algn="ctr"/>
                      <a:r>
                        <a:rPr lang="fr-FR" sz="4400" dirty="0"/>
                        <a:t>100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60448"/>
                  </a:ext>
                </a:extLst>
              </a:tr>
              <a:tr h="92154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93791"/>
                  </a:ext>
                </a:extLst>
              </a:tr>
              <a:tr h="921542"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67972"/>
                  </a:ext>
                </a:extLst>
              </a:tr>
              <a:tr h="921542"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317904"/>
                  </a:ext>
                </a:extLst>
              </a:tr>
              <a:tr h="921542"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9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64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ADC9FE-6F54-49BC-B580-3091B1E827A5}"/>
              </a:ext>
            </a:extLst>
          </p:cNvPr>
          <p:cNvGraphicFramePr>
            <a:graphicFrameLocks noGrp="1"/>
          </p:cNvGraphicFramePr>
          <p:nvPr/>
        </p:nvGraphicFramePr>
        <p:xfrm>
          <a:off x="1258957" y="719666"/>
          <a:ext cx="9872868" cy="460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87">
                  <a:extLst>
                    <a:ext uri="{9D8B030D-6E8A-4147-A177-3AD203B41FA5}">
                      <a16:colId xmlns:a16="http://schemas.microsoft.com/office/drawing/2014/main" val="197253006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28054245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22097324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409395297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796055808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33095201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723985270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9940762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6093451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379187675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616979411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2013825471"/>
                    </a:ext>
                  </a:extLst>
                </a:gridCol>
              </a:tblGrid>
              <a:tr h="921542">
                <a:tc gridSpan="12">
                  <a:txBody>
                    <a:bodyPr/>
                    <a:lstStyle/>
                    <a:p>
                      <a:pPr algn="ctr"/>
                      <a:r>
                        <a:rPr lang="fr-FR" sz="4400" dirty="0"/>
                        <a:t>100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60448"/>
                  </a:ext>
                </a:extLst>
              </a:tr>
              <a:tr h="92154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93791"/>
                  </a:ext>
                </a:extLst>
              </a:tr>
              <a:tr h="921542"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67972"/>
                  </a:ext>
                </a:extLst>
              </a:tr>
              <a:tr h="921542"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317904"/>
                  </a:ext>
                </a:extLst>
              </a:tr>
              <a:tr h="921542"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9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25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ADC9FE-6F54-49BC-B580-3091B1E827A5}"/>
              </a:ext>
            </a:extLst>
          </p:cNvPr>
          <p:cNvGraphicFramePr>
            <a:graphicFrameLocks noGrp="1"/>
          </p:cNvGraphicFramePr>
          <p:nvPr/>
        </p:nvGraphicFramePr>
        <p:xfrm>
          <a:off x="1258957" y="719666"/>
          <a:ext cx="9872868" cy="460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87">
                  <a:extLst>
                    <a:ext uri="{9D8B030D-6E8A-4147-A177-3AD203B41FA5}">
                      <a16:colId xmlns:a16="http://schemas.microsoft.com/office/drawing/2014/main" val="197253006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28054245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22097324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409395297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796055808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33095201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723985270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9940762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6093451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379187675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616979411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2013825471"/>
                    </a:ext>
                  </a:extLst>
                </a:gridCol>
              </a:tblGrid>
              <a:tr h="921542">
                <a:tc gridSpan="12">
                  <a:txBody>
                    <a:bodyPr/>
                    <a:lstStyle/>
                    <a:p>
                      <a:pPr algn="ctr"/>
                      <a:r>
                        <a:rPr lang="fr-FR" sz="4400" dirty="0"/>
                        <a:t>100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60448"/>
                  </a:ext>
                </a:extLst>
              </a:tr>
              <a:tr h="92154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93791"/>
                  </a:ext>
                </a:extLst>
              </a:tr>
              <a:tr h="921542"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67972"/>
                  </a:ext>
                </a:extLst>
              </a:tr>
              <a:tr h="92154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317904"/>
                  </a:ext>
                </a:extLst>
              </a:tr>
              <a:tr h="921542"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9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ADC9FE-6F54-49BC-B580-3091B1E827A5}"/>
              </a:ext>
            </a:extLst>
          </p:cNvPr>
          <p:cNvGraphicFramePr>
            <a:graphicFrameLocks noGrp="1"/>
          </p:cNvGraphicFramePr>
          <p:nvPr/>
        </p:nvGraphicFramePr>
        <p:xfrm>
          <a:off x="1258957" y="719666"/>
          <a:ext cx="9872868" cy="460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87">
                  <a:extLst>
                    <a:ext uri="{9D8B030D-6E8A-4147-A177-3AD203B41FA5}">
                      <a16:colId xmlns:a16="http://schemas.microsoft.com/office/drawing/2014/main" val="197253006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28054245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22097324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4093952976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796055808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33095201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723985270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399407625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609345136"/>
                    </a:ext>
                  </a:extLst>
                </a:gridCol>
                <a:gridCol w="493643">
                  <a:extLst>
                    <a:ext uri="{9D8B030D-6E8A-4147-A177-3AD203B41FA5}">
                      <a16:colId xmlns:a16="http://schemas.microsoft.com/office/drawing/2014/main" val="3791876753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1616979411"/>
                    </a:ext>
                  </a:extLst>
                </a:gridCol>
                <a:gridCol w="987287">
                  <a:extLst>
                    <a:ext uri="{9D8B030D-6E8A-4147-A177-3AD203B41FA5}">
                      <a16:colId xmlns:a16="http://schemas.microsoft.com/office/drawing/2014/main" val="2013825471"/>
                    </a:ext>
                  </a:extLst>
                </a:gridCol>
              </a:tblGrid>
              <a:tr h="921542">
                <a:tc gridSpan="12">
                  <a:txBody>
                    <a:bodyPr/>
                    <a:lstStyle/>
                    <a:p>
                      <a:pPr algn="ctr"/>
                      <a:r>
                        <a:rPr lang="fr-FR" sz="4400" dirty="0"/>
                        <a:t>100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60448"/>
                  </a:ext>
                </a:extLst>
              </a:tr>
              <a:tr h="92154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93791"/>
                  </a:ext>
                </a:extLst>
              </a:tr>
              <a:tr h="921542"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7030A0"/>
                          </a:solidFill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67972"/>
                  </a:ext>
                </a:extLst>
              </a:tr>
              <a:tr h="921542"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317904"/>
                  </a:ext>
                </a:extLst>
              </a:tr>
              <a:tr h="921542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9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11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CB75-8EF1-4D32-A7C6-5E6621F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DA70E8-911B-4C12-B37F-9BCC1841E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591" y="556591"/>
          <a:ext cx="11224590" cy="506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766">
                  <a:extLst>
                    <a:ext uri="{9D8B030D-6E8A-4147-A177-3AD203B41FA5}">
                      <a16:colId xmlns:a16="http://schemas.microsoft.com/office/drawing/2014/main" val="3788312694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2339848920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2625392514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656047190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858417856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1926436848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3946285709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624059445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437260048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1318879010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3705177228"/>
                    </a:ext>
                  </a:extLst>
                </a:gridCol>
                <a:gridCol w="1870766">
                  <a:extLst>
                    <a:ext uri="{9D8B030D-6E8A-4147-A177-3AD203B41FA5}">
                      <a16:colId xmlns:a16="http://schemas.microsoft.com/office/drawing/2014/main" val="1515562133"/>
                    </a:ext>
                  </a:extLst>
                </a:gridCol>
              </a:tblGrid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7605"/>
                  </a:ext>
                </a:extLst>
              </a:tr>
              <a:tr h="843722">
                <a:tc gridSpan="6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96052"/>
                  </a:ext>
                </a:extLst>
              </a:tr>
              <a:tr h="843722">
                <a:tc gridSpan="4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50347"/>
                  </a:ext>
                </a:extLst>
              </a:tr>
              <a:tr h="843722"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95696"/>
                  </a:ext>
                </a:extLst>
              </a:tr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23219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42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CB75-8EF1-4D32-A7C6-5E6621F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DA70E8-911B-4C12-B37F-9BCC1841E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591" y="556591"/>
          <a:ext cx="11224590" cy="506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766">
                  <a:extLst>
                    <a:ext uri="{9D8B030D-6E8A-4147-A177-3AD203B41FA5}">
                      <a16:colId xmlns:a16="http://schemas.microsoft.com/office/drawing/2014/main" val="3788312694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2339848920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2625392514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656047190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858417856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1926436848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3946285709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624059445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437260048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1318879010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3705177228"/>
                    </a:ext>
                  </a:extLst>
                </a:gridCol>
                <a:gridCol w="1870766">
                  <a:extLst>
                    <a:ext uri="{9D8B030D-6E8A-4147-A177-3AD203B41FA5}">
                      <a16:colId xmlns:a16="http://schemas.microsoft.com/office/drawing/2014/main" val="1515562133"/>
                    </a:ext>
                  </a:extLst>
                </a:gridCol>
              </a:tblGrid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7605"/>
                  </a:ext>
                </a:extLst>
              </a:tr>
              <a:tr h="84372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96052"/>
                  </a:ext>
                </a:extLst>
              </a:tr>
              <a:tr h="843722">
                <a:tc gridSpan="4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50347"/>
                  </a:ext>
                </a:extLst>
              </a:tr>
              <a:tr h="843722"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95696"/>
                  </a:ext>
                </a:extLst>
              </a:tr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23219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77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CB75-8EF1-4D32-A7C6-5E6621F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DA70E8-911B-4C12-B37F-9BCC1841E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6591" y="556591"/>
          <a:ext cx="11224590" cy="506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766">
                  <a:extLst>
                    <a:ext uri="{9D8B030D-6E8A-4147-A177-3AD203B41FA5}">
                      <a16:colId xmlns:a16="http://schemas.microsoft.com/office/drawing/2014/main" val="3788312694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2339848920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2625392514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656047190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858417856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1926436848"/>
                    </a:ext>
                  </a:extLst>
                </a:gridCol>
                <a:gridCol w="1122459">
                  <a:extLst>
                    <a:ext uri="{9D8B030D-6E8A-4147-A177-3AD203B41FA5}">
                      <a16:colId xmlns:a16="http://schemas.microsoft.com/office/drawing/2014/main" val="3946285709"/>
                    </a:ext>
                  </a:extLst>
                </a:gridCol>
                <a:gridCol w="748306">
                  <a:extLst>
                    <a:ext uri="{9D8B030D-6E8A-4147-A177-3AD203B41FA5}">
                      <a16:colId xmlns:a16="http://schemas.microsoft.com/office/drawing/2014/main" val="3624059445"/>
                    </a:ext>
                  </a:extLst>
                </a:gridCol>
                <a:gridCol w="935382">
                  <a:extLst>
                    <a:ext uri="{9D8B030D-6E8A-4147-A177-3AD203B41FA5}">
                      <a16:colId xmlns:a16="http://schemas.microsoft.com/office/drawing/2014/main" val="2437260048"/>
                    </a:ext>
                  </a:extLst>
                </a:gridCol>
                <a:gridCol w="561229">
                  <a:extLst>
                    <a:ext uri="{9D8B030D-6E8A-4147-A177-3AD203B41FA5}">
                      <a16:colId xmlns:a16="http://schemas.microsoft.com/office/drawing/2014/main" val="1318879010"/>
                    </a:ext>
                  </a:extLst>
                </a:gridCol>
                <a:gridCol w="374153">
                  <a:extLst>
                    <a:ext uri="{9D8B030D-6E8A-4147-A177-3AD203B41FA5}">
                      <a16:colId xmlns:a16="http://schemas.microsoft.com/office/drawing/2014/main" val="3705177228"/>
                    </a:ext>
                  </a:extLst>
                </a:gridCol>
                <a:gridCol w="1870766">
                  <a:extLst>
                    <a:ext uri="{9D8B030D-6E8A-4147-A177-3AD203B41FA5}">
                      <a16:colId xmlns:a16="http://schemas.microsoft.com/office/drawing/2014/main" val="1515562133"/>
                    </a:ext>
                  </a:extLst>
                </a:gridCol>
              </a:tblGrid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400" b="1" dirty="0"/>
                        <a:t>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7605"/>
                  </a:ext>
                </a:extLst>
              </a:tr>
              <a:tr h="843722"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FFC000"/>
                          </a:solidFill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96052"/>
                  </a:ext>
                </a:extLst>
              </a:tr>
              <a:tr h="843722"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44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50347"/>
                  </a:ext>
                </a:extLst>
              </a:tr>
              <a:tr h="843722"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95696"/>
                  </a:ext>
                </a:extLst>
              </a:tr>
              <a:tr h="843722"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23219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0197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Grand écran</PresentationFormat>
  <Paragraphs>123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Anaïs PERROUX</dc:creator>
  <cp:lastModifiedBy>Anaïs PERROUX</cp:lastModifiedBy>
  <cp:revision>1</cp:revision>
  <dcterms:created xsi:type="dcterms:W3CDTF">2022-05-12T08:42:57Z</dcterms:created>
  <dcterms:modified xsi:type="dcterms:W3CDTF">2022-05-12T08:43:13Z</dcterms:modified>
</cp:coreProperties>
</file>