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95" r:id="rId3"/>
    <p:sldId id="283" r:id="rId4"/>
    <p:sldId id="289" r:id="rId5"/>
    <p:sldId id="288" r:id="rId6"/>
    <p:sldId id="290" r:id="rId7"/>
    <p:sldId id="284" r:id="rId8"/>
    <p:sldId id="285" r:id="rId9"/>
    <p:sldId id="293" r:id="rId10"/>
    <p:sldId id="291" r:id="rId11"/>
    <p:sldId id="296" r:id="rId12"/>
    <p:sldId id="286" r:id="rId13"/>
    <p:sldId id="294" r:id="rId14"/>
    <p:sldId id="287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2" d="100"/>
          <a:sy n="42" d="100"/>
        </p:scale>
        <p:origin x="67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ïs PERROUX" userId="bc736fa31d8c4864" providerId="LiveId" clId="{FD71E79F-1001-4D6A-B02A-D2A934B40BCE}"/>
    <pc:docChg chg="undo custSel addSld delSld modSld">
      <pc:chgData name="Anaïs PERROUX" userId="bc736fa31d8c4864" providerId="LiveId" clId="{FD71E79F-1001-4D6A-B02A-D2A934B40BCE}" dt="2022-05-13T07:01:28.088" v="179" actId="47"/>
      <pc:docMkLst>
        <pc:docMk/>
      </pc:docMkLst>
      <pc:sldChg chg="del">
        <pc:chgData name="Anaïs PERROUX" userId="bc736fa31d8c4864" providerId="LiveId" clId="{FD71E79F-1001-4D6A-B02A-D2A934B40BCE}" dt="2022-05-13T06:47:39.551" v="0" actId="47"/>
        <pc:sldMkLst>
          <pc:docMk/>
          <pc:sldMk cId="4265690312" sldId="256"/>
        </pc:sldMkLst>
      </pc:sldChg>
      <pc:sldChg chg="del">
        <pc:chgData name="Anaïs PERROUX" userId="bc736fa31d8c4864" providerId="LiveId" clId="{FD71E79F-1001-4D6A-B02A-D2A934B40BCE}" dt="2022-05-13T06:47:39.551" v="0" actId="47"/>
        <pc:sldMkLst>
          <pc:docMk/>
          <pc:sldMk cId="3951312773" sldId="257"/>
        </pc:sldMkLst>
      </pc:sldChg>
      <pc:sldChg chg="del">
        <pc:chgData name="Anaïs PERROUX" userId="bc736fa31d8c4864" providerId="LiveId" clId="{FD71E79F-1001-4D6A-B02A-D2A934B40BCE}" dt="2022-05-13T06:47:39.551" v="0" actId="47"/>
        <pc:sldMkLst>
          <pc:docMk/>
          <pc:sldMk cId="91705952" sldId="258"/>
        </pc:sldMkLst>
      </pc:sldChg>
      <pc:sldChg chg="del">
        <pc:chgData name="Anaïs PERROUX" userId="bc736fa31d8c4864" providerId="LiveId" clId="{FD71E79F-1001-4D6A-B02A-D2A934B40BCE}" dt="2022-05-13T06:47:39.551" v="0" actId="47"/>
        <pc:sldMkLst>
          <pc:docMk/>
          <pc:sldMk cId="2048926337" sldId="259"/>
        </pc:sldMkLst>
      </pc:sldChg>
      <pc:sldChg chg="del">
        <pc:chgData name="Anaïs PERROUX" userId="bc736fa31d8c4864" providerId="LiveId" clId="{FD71E79F-1001-4D6A-B02A-D2A934B40BCE}" dt="2022-05-13T06:47:39.551" v="0" actId="47"/>
        <pc:sldMkLst>
          <pc:docMk/>
          <pc:sldMk cId="2917105568" sldId="260"/>
        </pc:sldMkLst>
      </pc:sldChg>
      <pc:sldChg chg="del">
        <pc:chgData name="Anaïs PERROUX" userId="bc736fa31d8c4864" providerId="LiveId" clId="{FD71E79F-1001-4D6A-B02A-D2A934B40BCE}" dt="2022-05-13T06:47:39.551" v="0" actId="47"/>
        <pc:sldMkLst>
          <pc:docMk/>
          <pc:sldMk cId="356575200" sldId="261"/>
        </pc:sldMkLst>
      </pc:sldChg>
      <pc:sldChg chg="del">
        <pc:chgData name="Anaïs PERROUX" userId="bc736fa31d8c4864" providerId="LiveId" clId="{FD71E79F-1001-4D6A-B02A-D2A934B40BCE}" dt="2022-05-13T06:47:39.551" v="0" actId="47"/>
        <pc:sldMkLst>
          <pc:docMk/>
          <pc:sldMk cId="3002258664" sldId="262"/>
        </pc:sldMkLst>
      </pc:sldChg>
      <pc:sldChg chg="addSp delSp modSp mod">
        <pc:chgData name="Anaïs PERROUX" userId="bc736fa31d8c4864" providerId="LiveId" clId="{FD71E79F-1001-4D6A-B02A-D2A934B40BCE}" dt="2022-05-13T06:49:04.050" v="80" actId="1076"/>
        <pc:sldMkLst>
          <pc:docMk/>
          <pc:sldMk cId="3562131056" sldId="263"/>
        </pc:sldMkLst>
        <pc:spChg chg="del">
          <ac:chgData name="Anaïs PERROUX" userId="bc736fa31d8c4864" providerId="LiveId" clId="{FD71E79F-1001-4D6A-B02A-D2A934B40BCE}" dt="2022-05-13T06:47:42.239" v="1" actId="478"/>
          <ac:spMkLst>
            <pc:docMk/>
            <pc:sldMk cId="3562131056" sldId="263"/>
            <ac:spMk id="2" creationId="{C1A333AA-7FA4-4725-90C4-83646F8B2C31}"/>
          </ac:spMkLst>
        </pc:spChg>
        <pc:spChg chg="add mod">
          <ac:chgData name="Anaïs PERROUX" userId="bc736fa31d8c4864" providerId="LiveId" clId="{FD71E79F-1001-4D6A-B02A-D2A934B40BCE}" dt="2022-05-13T06:49:04.050" v="80" actId="1076"/>
          <ac:spMkLst>
            <pc:docMk/>
            <pc:sldMk cId="3562131056" sldId="263"/>
            <ac:spMk id="3" creationId="{55925537-2B44-95C1-499D-0B91AEA3BA76}"/>
          </ac:spMkLst>
        </pc:spChg>
      </pc:sldChg>
      <pc:sldChg chg="addSp modSp mod">
        <pc:chgData name="Anaïs PERROUX" userId="bc736fa31d8c4864" providerId="LiveId" clId="{FD71E79F-1001-4D6A-B02A-D2A934B40BCE}" dt="2022-05-13T06:50:43.890" v="106" actId="1076"/>
        <pc:sldMkLst>
          <pc:docMk/>
          <pc:sldMk cId="3122962736" sldId="284"/>
        </pc:sldMkLst>
        <pc:spChg chg="add mod">
          <ac:chgData name="Anaïs PERROUX" userId="bc736fa31d8c4864" providerId="LiveId" clId="{FD71E79F-1001-4D6A-B02A-D2A934B40BCE}" dt="2022-05-13T06:50:43.890" v="106" actId="1076"/>
          <ac:spMkLst>
            <pc:docMk/>
            <pc:sldMk cId="3122962736" sldId="284"/>
            <ac:spMk id="3" creationId="{7EC7A9C0-3477-066B-42B5-CCBCA8D8DAE1}"/>
          </ac:spMkLst>
        </pc:spChg>
      </pc:sldChg>
      <pc:sldChg chg="modSp mod">
        <pc:chgData name="Anaïs PERROUX" userId="bc736fa31d8c4864" providerId="LiveId" clId="{FD71E79F-1001-4D6A-B02A-D2A934B40BCE}" dt="2022-05-13T07:00:12.011" v="168" actId="20577"/>
        <pc:sldMkLst>
          <pc:docMk/>
          <pc:sldMk cId="1044997089" sldId="286"/>
        </pc:sldMkLst>
        <pc:spChg chg="mod">
          <ac:chgData name="Anaïs PERROUX" userId="bc736fa31d8c4864" providerId="LiveId" clId="{FD71E79F-1001-4D6A-B02A-D2A934B40BCE}" dt="2022-05-13T07:00:07.277" v="167" actId="208"/>
          <ac:spMkLst>
            <pc:docMk/>
            <pc:sldMk cId="1044997089" sldId="286"/>
            <ac:spMk id="3" creationId="{88D7C9D1-0954-4E0B-BBD5-285988399FA7}"/>
          </ac:spMkLst>
        </pc:spChg>
        <pc:spChg chg="mod">
          <ac:chgData name="Anaïs PERROUX" userId="bc736fa31d8c4864" providerId="LiveId" clId="{FD71E79F-1001-4D6A-B02A-D2A934B40BCE}" dt="2022-05-13T07:00:12.011" v="168" actId="20577"/>
          <ac:spMkLst>
            <pc:docMk/>
            <pc:sldMk cId="1044997089" sldId="286"/>
            <ac:spMk id="6" creationId="{5770F497-DF23-4CB9-859B-A07C940050DA}"/>
          </ac:spMkLst>
        </pc:spChg>
        <pc:picChg chg="mod">
          <ac:chgData name="Anaïs PERROUX" userId="bc736fa31d8c4864" providerId="LiveId" clId="{FD71E79F-1001-4D6A-B02A-D2A934B40BCE}" dt="2022-05-13T06:59:53.152" v="166" actId="1076"/>
          <ac:picMkLst>
            <pc:docMk/>
            <pc:sldMk cId="1044997089" sldId="286"/>
            <ac:picMk id="2049" creationId="{E7DF9563-3580-4563-9E3A-01E1AC49A757}"/>
          </ac:picMkLst>
        </pc:picChg>
        <pc:picChg chg="mod">
          <ac:chgData name="Anaïs PERROUX" userId="bc736fa31d8c4864" providerId="LiveId" clId="{FD71E79F-1001-4D6A-B02A-D2A934B40BCE}" dt="2022-05-13T06:58:52.825" v="153" actId="14100"/>
          <ac:picMkLst>
            <pc:docMk/>
            <pc:sldMk cId="1044997089" sldId="286"/>
            <ac:picMk id="2050" creationId="{6F8DDA5E-DEC7-42EB-8B5F-2283A19CDE6B}"/>
          </ac:picMkLst>
        </pc:picChg>
      </pc:sldChg>
      <pc:sldChg chg="addSp modSp mod">
        <pc:chgData name="Anaïs PERROUX" userId="bc736fa31d8c4864" providerId="LiveId" clId="{FD71E79F-1001-4D6A-B02A-D2A934B40BCE}" dt="2022-05-13T07:01:21.510" v="178" actId="14100"/>
        <pc:sldMkLst>
          <pc:docMk/>
          <pc:sldMk cId="1961701730" sldId="287"/>
        </pc:sldMkLst>
        <pc:spChg chg="mod">
          <ac:chgData name="Anaïs PERROUX" userId="bc736fa31d8c4864" providerId="LiveId" clId="{FD71E79F-1001-4D6A-B02A-D2A934B40BCE}" dt="2022-05-13T07:00:59.776" v="173" actId="164"/>
          <ac:spMkLst>
            <pc:docMk/>
            <pc:sldMk cId="1961701730" sldId="287"/>
            <ac:spMk id="5" creationId="{7F2C149F-64B0-4545-82F8-C9044708D92A}"/>
          </ac:spMkLst>
        </pc:spChg>
        <pc:spChg chg="mod">
          <ac:chgData name="Anaïs PERROUX" userId="bc736fa31d8c4864" providerId="LiveId" clId="{FD71E79F-1001-4D6A-B02A-D2A934B40BCE}" dt="2022-05-13T07:00:59.776" v="173" actId="164"/>
          <ac:spMkLst>
            <pc:docMk/>
            <pc:sldMk cId="1961701730" sldId="287"/>
            <ac:spMk id="6" creationId="{D1B70F8B-24DB-42C8-8061-A2DF5701101A}"/>
          </ac:spMkLst>
        </pc:spChg>
        <pc:spChg chg="mod">
          <ac:chgData name="Anaïs PERROUX" userId="bc736fa31d8c4864" providerId="LiveId" clId="{FD71E79F-1001-4D6A-B02A-D2A934B40BCE}" dt="2022-05-13T07:00:59.776" v="173" actId="164"/>
          <ac:spMkLst>
            <pc:docMk/>
            <pc:sldMk cId="1961701730" sldId="287"/>
            <ac:spMk id="7" creationId="{7820F230-B04F-4E62-AF81-9B98DE63D443}"/>
          </ac:spMkLst>
        </pc:spChg>
        <pc:spChg chg="mod">
          <ac:chgData name="Anaïs PERROUX" userId="bc736fa31d8c4864" providerId="LiveId" clId="{FD71E79F-1001-4D6A-B02A-D2A934B40BCE}" dt="2022-05-13T07:00:59.776" v="173" actId="164"/>
          <ac:spMkLst>
            <pc:docMk/>
            <pc:sldMk cId="1961701730" sldId="287"/>
            <ac:spMk id="8" creationId="{9D3D3580-81C3-4723-9056-0D546648553C}"/>
          </ac:spMkLst>
        </pc:spChg>
        <pc:spChg chg="mod">
          <ac:chgData name="Anaïs PERROUX" userId="bc736fa31d8c4864" providerId="LiveId" clId="{FD71E79F-1001-4D6A-B02A-D2A934B40BCE}" dt="2022-05-13T07:00:59.776" v="173" actId="164"/>
          <ac:spMkLst>
            <pc:docMk/>
            <pc:sldMk cId="1961701730" sldId="287"/>
            <ac:spMk id="9" creationId="{1AFCBD5B-2506-45F2-9582-6816C77F6D0E}"/>
          </ac:spMkLst>
        </pc:spChg>
        <pc:spChg chg="mod">
          <ac:chgData name="Anaïs PERROUX" userId="bc736fa31d8c4864" providerId="LiveId" clId="{FD71E79F-1001-4D6A-B02A-D2A934B40BCE}" dt="2022-05-13T07:00:59.776" v="173" actId="164"/>
          <ac:spMkLst>
            <pc:docMk/>
            <pc:sldMk cId="1961701730" sldId="287"/>
            <ac:spMk id="10" creationId="{EDAE5E05-85B0-4188-9B77-2A86AC813DE5}"/>
          </ac:spMkLst>
        </pc:spChg>
        <pc:spChg chg="mod">
          <ac:chgData name="Anaïs PERROUX" userId="bc736fa31d8c4864" providerId="LiveId" clId="{FD71E79F-1001-4D6A-B02A-D2A934B40BCE}" dt="2022-05-13T07:01:21.510" v="178" actId="14100"/>
          <ac:spMkLst>
            <pc:docMk/>
            <pc:sldMk cId="1961701730" sldId="287"/>
            <ac:spMk id="11" creationId="{3D84522F-D87C-4523-AE82-2F2374429E6B}"/>
          </ac:spMkLst>
        </pc:spChg>
        <pc:grpChg chg="add mod">
          <ac:chgData name="Anaïs PERROUX" userId="bc736fa31d8c4864" providerId="LiveId" clId="{FD71E79F-1001-4D6A-B02A-D2A934B40BCE}" dt="2022-05-13T07:01:05.385" v="174" actId="1076"/>
          <ac:grpSpMkLst>
            <pc:docMk/>
            <pc:sldMk cId="1961701730" sldId="287"/>
            <ac:grpSpMk id="2" creationId="{ABE8689A-A72B-B5BC-F5F9-5C0032FB4A29}"/>
          </ac:grpSpMkLst>
        </pc:grpChg>
        <pc:picChg chg="mod">
          <ac:chgData name="Anaïs PERROUX" userId="bc736fa31d8c4864" providerId="LiveId" clId="{FD71E79F-1001-4D6A-B02A-D2A934B40BCE}" dt="2022-05-13T07:00:59.776" v="173" actId="164"/>
          <ac:picMkLst>
            <pc:docMk/>
            <pc:sldMk cId="1961701730" sldId="287"/>
            <ac:picMk id="3" creationId="{CB20F416-4C7A-45DA-96AF-B9CF4D9BB6D3}"/>
          </ac:picMkLst>
        </pc:picChg>
      </pc:sldChg>
      <pc:sldChg chg="modSp mod">
        <pc:chgData name="Anaïs PERROUX" userId="bc736fa31d8c4864" providerId="LiveId" clId="{FD71E79F-1001-4D6A-B02A-D2A934B40BCE}" dt="2022-05-13T06:58:04.811" v="149" actId="20577"/>
        <pc:sldMkLst>
          <pc:docMk/>
          <pc:sldMk cId="457171424" sldId="291"/>
        </pc:sldMkLst>
        <pc:graphicFrameChg chg="mod modGraphic">
          <ac:chgData name="Anaïs PERROUX" userId="bc736fa31d8c4864" providerId="LiveId" clId="{FD71E79F-1001-4D6A-B02A-D2A934B40BCE}" dt="2022-05-13T06:58:04.811" v="149" actId="20577"/>
          <ac:graphicFrameMkLst>
            <pc:docMk/>
            <pc:sldMk cId="457171424" sldId="291"/>
            <ac:graphicFrameMk id="2" creationId="{5B7E0FCF-1CAD-4685-AB93-3C544109D590}"/>
          </ac:graphicFrameMkLst>
        </pc:graphicFrameChg>
      </pc:sldChg>
      <pc:sldChg chg="del">
        <pc:chgData name="Anaïs PERROUX" userId="bc736fa31d8c4864" providerId="LiveId" clId="{FD71E79F-1001-4D6A-B02A-D2A934B40BCE}" dt="2022-05-13T07:01:28.088" v="179" actId="47"/>
        <pc:sldMkLst>
          <pc:docMk/>
          <pc:sldMk cId="698986818" sldId="292"/>
        </pc:sldMkLst>
      </pc:sldChg>
      <pc:sldChg chg="addSp modSp new mod">
        <pc:chgData name="Anaïs PERROUX" userId="bc736fa31d8c4864" providerId="LiveId" clId="{FD71E79F-1001-4D6A-B02A-D2A934B40BCE}" dt="2022-05-13T06:50:10.172" v="99" actId="404"/>
        <pc:sldMkLst>
          <pc:docMk/>
          <pc:sldMk cId="4212783687" sldId="295"/>
        </pc:sldMkLst>
        <pc:spChg chg="add mod">
          <ac:chgData name="Anaïs PERROUX" userId="bc736fa31d8c4864" providerId="LiveId" clId="{FD71E79F-1001-4D6A-B02A-D2A934B40BCE}" dt="2022-05-13T06:50:10.172" v="99" actId="404"/>
          <ac:spMkLst>
            <pc:docMk/>
            <pc:sldMk cId="4212783687" sldId="295"/>
            <ac:spMk id="2" creationId="{A3427069-B3A4-E6F0-DDF8-F62F2076BFF6}"/>
          </ac:spMkLst>
        </pc:spChg>
      </pc:sldChg>
      <pc:sldChg chg="modSp add mod">
        <pc:chgData name="Anaïs PERROUX" userId="bc736fa31d8c4864" providerId="LiveId" clId="{FD71E79F-1001-4D6A-B02A-D2A934B40BCE}" dt="2022-05-13T06:59:02.966" v="156" actId="20577"/>
        <pc:sldMkLst>
          <pc:docMk/>
          <pc:sldMk cId="3937481667" sldId="296"/>
        </pc:sldMkLst>
        <pc:spChg chg="mod">
          <ac:chgData name="Anaïs PERROUX" userId="bc736fa31d8c4864" providerId="LiveId" clId="{FD71E79F-1001-4D6A-B02A-D2A934B40BCE}" dt="2022-05-13T06:59:02.966" v="156" actId="20577"/>
          <ac:spMkLst>
            <pc:docMk/>
            <pc:sldMk cId="3937481667" sldId="296"/>
            <ac:spMk id="3" creationId="{7EC7A9C0-3477-066B-42B5-CCBCA8D8DAE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339F93-5AFC-4A92-9A5B-918617BA59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2FED076-005A-40FD-923A-29F272103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EC8E5F-17EA-4779-898D-28053AE72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9C86-0403-41A8-926F-701DCEAE1A7A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F661D3-141B-4F96-985F-DF6CF1BB3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CC777A-F185-4EDB-97CD-6E49A341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B43A-48E3-4CD5-A95A-6D0947694F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099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984EF2-1362-418C-82B8-8084431C3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B7CD125-472B-43AB-9668-CFC960E0B8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558498-43B9-4544-8157-71B295182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9C86-0403-41A8-926F-701DCEAE1A7A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D9ADF5-3C10-438A-B821-C9FB966E7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22B3FD-D776-4BD4-B526-9A35C9744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B43A-48E3-4CD5-A95A-6D0947694F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82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E81EDAF-6346-4A4A-A807-383B34546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7815631-DF22-4CD2-8DEA-815F07149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E55047-A42B-4334-98A0-CD5315DFE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9C86-0403-41A8-926F-701DCEAE1A7A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C8D87B-7C1D-4B0E-939D-2680A284E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4D96F9-834F-48E5-B7CF-2684F2C9B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B43A-48E3-4CD5-A95A-6D0947694F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235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9FC38F-53E2-4B8F-B36D-30AC5FABC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0E2177-D6AE-4364-B0F2-9345BD3EA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FF910C-464A-422B-979C-8B72740D3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9C86-0403-41A8-926F-701DCEAE1A7A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282FC6-A993-4458-A976-335CA9BAC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3BD243-8F28-4542-86CD-A9528D93C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B43A-48E3-4CD5-A95A-6D0947694F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56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59BB9-0CCB-411F-8EFF-8F68B3A5C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E52403-32A1-4978-988B-275FFAF18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9699D7-EF91-4C5B-B2A8-379BF46CC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9C86-0403-41A8-926F-701DCEAE1A7A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77F165-72D5-4FBA-A370-882D3F7AC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0BBFC0-2F35-42F5-B560-ADED8D7E2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B43A-48E3-4CD5-A95A-6D0947694F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56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5ECDC2-6C41-4980-9C4A-986A771F6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16236B-B299-495A-AD4C-D3F93B16F3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8AFF7BD-37D0-4E5B-A9AE-4306DCB53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8FE54C-F7A1-40CC-8B2D-D15973195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9C86-0403-41A8-926F-701DCEAE1A7A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4EC079-7B3C-4886-9CF1-62AFD315F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AFA153-1A53-46DA-921E-0CB2A6D3A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B43A-48E3-4CD5-A95A-6D0947694F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63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3F201A-CE98-4A6B-8CC0-F7F38BF93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F93705-C03D-43DC-9701-4A5E93233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7E53897-5C12-4DA5-BBD1-77E773DF1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4DE0FDE-F442-41F9-B1D0-C47F2C37A1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060E9FE-14AE-436A-A9E0-76FD3CDC9D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238298-2949-4F3B-BF77-C173B7A3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9C86-0403-41A8-926F-701DCEAE1A7A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3E0AF10-7CE2-40DA-AABF-EAAE9EC0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D8B059A-BA4C-45D8-B9B8-8B2CDBBC3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B43A-48E3-4CD5-A95A-6D0947694F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09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AD6698-1B92-4926-9B51-C6F720F38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FA9A89E-A37A-4A0F-8145-DA33C2B23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9C86-0403-41A8-926F-701DCEAE1A7A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65507F4-FFAF-42BF-B292-CF436BD71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4EBFE76-6DD4-4998-BA7A-4A47620B7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B43A-48E3-4CD5-A95A-6D0947694F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435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7189FD-8FCD-4EC2-B3DC-45BE385C8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9C86-0403-41A8-926F-701DCEAE1A7A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76F6195-5416-45BB-BA1A-1615AEFBA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1DBD78-4A32-4B5E-AC7A-1C4277F3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B43A-48E3-4CD5-A95A-6D0947694F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009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42805A-2CF5-4D12-B7A2-ABD9AA448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8C29C8-F1B6-4993-8AC9-AA8AFBF07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226278-0494-45F7-A8AF-785B6A81B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E0A34F-FB4F-4E39-BC8D-65798A4A7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9C86-0403-41A8-926F-701DCEAE1A7A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D4B61E-CD6D-4E20-B8E2-FE489A9C8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37700C-4DFA-413C-8F9A-457ED8895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B43A-48E3-4CD5-A95A-6D0947694F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660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AF00F9-034E-4AB0-9817-68CF40C96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FC2E93D-C852-4718-8619-0FF897822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B4275A0-93F4-4675-AC66-297927924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8F9924-9598-48C5-B530-2176179E8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9C86-0403-41A8-926F-701DCEAE1A7A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6D95F6E-CBD9-4D4D-9059-90DE59523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0A5547-EC84-4C26-8199-AFD43A70B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B43A-48E3-4CD5-A95A-6D0947694F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94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0DB2A78-BEC0-4EC5-9CD6-C1903D034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0DD135-60B1-4617-86BE-7F13B7EAC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E5ECFD-9084-4D09-A728-8E50B816FB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99C86-0403-41A8-926F-701DCEAE1A7A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B8E516-C041-409B-8161-52CE1794B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35DA8A-DDC6-42E2-A52C-30C6EE351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CB43A-48E3-4CD5-A95A-6D0947694F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32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5925537-2B44-95C1-499D-0B91AEA3BA76}"/>
              </a:ext>
            </a:extLst>
          </p:cNvPr>
          <p:cNvSpPr txBox="1"/>
          <p:nvPr/>
        </p:nvSpPr>
        <p:spPr>
          <a:xfrm>
            <a:off x="1735126" y="2004861"/>
            <a:ext cx="872174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dirty="0"/>
              <a:t>SEANCES DE RENFORCEMENT</a:t>
            </a:r>
          </a:p>
          <a:p>
            <a:pPr algn="ctr"/>
            <a:endParaRPr lang="fr-FR" sz="4400" dirty="0"/>
          </a:p>
          <a:p>
            <a:pPr algn="ctr"/>
            <a:r>
              <a:rPr lang="fr-FR" sz="4400" dirty="0"/>
              <a:t>PROBLEMES DE PROPORTIONNALITE </a:t>
            </a:r>
          </a:p>
        </p:txBody>
      </p:sp>
    </p:spTree>
    <p:extLst>
      <p:ext uri="{BB962C8B-B14F-4D97-AF65-F5344CB8AC3E}">
        <p14:creationId xmlns:p14="http://schemas.microsoft.com/office/powerpoint/2010/main" val="3562131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B7E0FCF-1CAD-4685-AB93-3C544109D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897979"/>
              </p:ext>
            </p:extLst>
          </p:nvPr>
        </p:nvGraphicFramePr>
        <p:xfrm>
          <a:off x="702400" y="77780"/>
          <a:ext cx="10787200" cy="67024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94940">
                  <a:extLst>
                    <a:ext uri="{9D8B030D-6E8A-4147-A177-3AD203B41FA5}">
                      <a16:colId xmlns:a16="http://schemas.microsoft.com/office/drawing/2014/main" val="342010363"/>
                    </a:ext>
                  </a:extLst>
                </a:gridCol>
                <a:gridCol w="3596130">
                  <a:extLst>
                    <a:ext uri="{9D8B030D-6E8A-4147-A177-3AD203B41FA5}">
                      <a16:colId xmlns:a16="http://schemas.microsoft.com/office/drawing/2014/main" val="3970193484"/>
                    </a:ext>
                  </a:extLst>
                </a:gridCol>
                <a:gridCol w="3596130">
                  <a:extLst>
                    <a:ext uri="{9D8B030D-6E8A-4147-A177-3AD203B41FA5}">
                      <a16:colId xmlns:a16="http://schemas.microsoft.com/office/drawing/2014/main" val="3319556422"/>
                    </a:ext>
                  </a:extLst>
                </a:gridCol>
              </a:tblGrid>
              <a:tr h="32886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</a:rPr>
                        <a:t>Pour faire les mêmes </a:t>
                      </a:r>
                      <a:r>
                        <a:rPr lang="fr-FR" sz="3200" dirty="0" err="1">
                          <a:effectLst/>
                        </a:rPr>
                        <a:t>Bredele</a:t>
                      </a:r>
                      <a:r>
                        <a:rPr lang="fr-FR" sz="3200" dirty="0">
                          <a:effectLst/>
                        </a:rPr>
                        <a:t>, j’utilise :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3200" dirty="0">
                          <a:effectLst/>
                        </a:rPr>
                        <a:t>... g de farine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3200" dirty="0">
                          <a:effectLst/>
                        </a:rPr>
                        <a:t>... g de sucre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3200" dirty="0">
                          <a:effectLst/>
                        </a:rPr>
                        <a:t>... ml de rhum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3200" b="1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r>
                        <a:rPr lang="fr-FR" sz="3200" dirty="0">
                          <a:effectLst/>
                        </a:rPr>
                        <a:t> œufs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</a:rPr>
                        <a:t> </a:t>
                      </a:r>
                      <a:endParaRPr lang="fr-FR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</a:rPr>
                        <a:t>Pour faire les mêmes </a:t>
                      </a:r>
                      <a:r>
                        <a:rPr lang="fr-FR" sz="3200" dirty="0" err="1">
                          <a:effectLst/>
                        </a:rPr>
                        <a:t>Bredele</a:t>
                      </a:r>
                      <a:r>
                        <a:rPr lang="fr-FR" sz="3200" dirty="0">
                          <a:effectLst/>
                        </a:rPr>
                        <a:t>, j’utilise :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3200" b="1" dirty="0">
                          <a:solidFill>
                            <a:srgbClr val="FF0000"/>
                          </a:solidFill>
                          <a:effectLst/>
                        </a:rPr>
                        <a:t>300</a:t>
                      </a:r>
                      <a:r>
                        <a:rPr lang="fr-FR" sz="3200" dirty="0">
                          <a:effectLst/>
                        </a:rPr>
                        <a:t> g de farine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3200" dirty="0">
                          <a:effectLst/>
                        </a:rPr>
                        <a:t>... g de sucre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3200" dirty="0">
                          <a:effectLst/>
                        </a:rPr>
                        <a:t>... ml de rhum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3200" dirty="0">
                          <a:effectLst/>
                        </a:rPr>
                        <a:t>… œufs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</a:rPr>
                        <a:t> </a:t>
                      </a:r>
                      <a:endParaRPr lang="fr-FR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</a:rPr>
                        <a:t>Pour faire les mêmes </a:t>
                      </a:r>
                      <a:r>
                        <a:rPr lang="fr-FR" sz="3200" dirty="0" err="1">
                          <a:effectLst/>
                        </a:rPr>
                        <a:t>Bredele</a:t>
                      </a:r>
                      <a:r>
                        <a:rPr lang="fr-FR" sz="3200" dirty="0">
                          <a:effectLst/>
                        </a:rPr>
                        <a:t>, j’utilise :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3200" dirty="0">
                          <a:effectLst/>
                        </a:rPr>
                        <a:t>... g de farine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3200" b="1" dirty="0">
                          <a:solidFill>
                            <a:srgbClr val="FF0000"/>
                          </a:solidFill>
                          <a:effectLst/>
                        </a:rPr>
                        <a:t>600</a:t>
                      </a:r>
                      <a:r>
                        <a:rPr lang="fr-FR" sz="3200" dirty="0">
                          <a:effectLst/>
                        </a:rPr>
                        <a:t> g de sucre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3200" dirty="0">
                          <a:effectLst/>
                        </a:rPr>
                        <a:t>... ml de rhum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3200" dirty="0">
                          <a:effectLst/>
                        </a:rPr>
                        <a:t>… œufs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</a:rPr>
                        <a:t> </a:t>
                      </a:r>
                      <a:endParaRPr lang="fr-FR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2567820"/>
                  </a:ext>
                </a:extLst>
              </a:tr>
              <a:tr h="32886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</a:rPr>
                        <a:t>Pour faire les mêmes </a:t>
                      </a:r>
                      <a:r>
                        <a:rPr lang="fr-FR" sz="3200" dirty="0" err="1">
                          <a:effectLst/>
                        </a:rPr>
                        <a:t>Bredele</a:t>
                      </a:r>
                      <a:r>
                        <a:rPr lang="fr-FR" sz="3200" dirty="0">
                          <a:effectLst/>
                        </a:rPr>
                        <a:t>, j’utilise :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3200" dirty="0">
                          <a:effectLst/>
                        </a:rPr>
                        <a:t>... g de farine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3200" dirty="0">
                          <a:effectLst/>
                        </a:rPr>
                        <a:t>... g de sucre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3200" b="1" dirty="0">
                          <a:solidFill>
                            <a:srgbClr val="FF0000"/>
                          </a:solidFill>
                          <a:effectLst/>
                        </a:rPr>
                        <a:t>48</a:t>
                      </a:r>
                      <a:r>
                        <a:rPr lang="fr-FR" sz="3200" dirty="0">
                          <a:effectLst/>
                        </a:rPr>
                        <a:t> ml de rhum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3200" dirty="0">
                          <a:effectLst/>
                        </a:rPr>
                        <a:t>… œufs </a:t>
                      </a:r>
                      <a:endParaRPr lang="fr-FR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</a:rPr>
                        <a:t>Pour faire les mêmes </a:t>
                      </a:r>
                      <a:r>
                        <a:rPr lang="fr-FR" sz="3200" dirty="0" err="1">
                          <a:effectLst/>
                        </a:rPr>
                        <a:t>Bredele</a:t>
                      </a:r>
                      <a:r>
                        <a:rPr lang="fr-FR" sz="3200" dirty="0">
                          <a:effectLst/>
                        </a:rPr>
                        <a:t>, j’utilise :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3200" dirty="0">
                          <a:effectLst/>
                        </a:rPr>
                        <a:t>... g de farine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3200" dirty="0">
                          <a:effectLst/>
                        </a:rPr>
                        <a:t>... g de sucre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3200" dirty="0">
                          <a:effectLst/>
                        </a:rPr>
                        <a:t>... ml de rhum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3200" b="1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r>
                        <a:rPr lang="fr-FR" sz="3200" dirty="0">
                          <a:effectLst/>
                        </a:rPr>
                        <a:t> œufs </a:t>
                      </a:r>
                      <a:endParaRPr lang="fr-FR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</a:rPr>
                        <a:t>Pour faire les mêmes </a:t>
                      </a:r>
                      <a:r>
                        <a:rPr lang="fr-FR" sz="3200" dirty="0" err="1">
                          <a:effectLst/>
                        </a:rPr>
                        <a:t>Bredele</a:t>
                      </a:r>
                      <a:r>
                        <a:rPr lang="fr-FR" sz="3200" dirty="0">
                          <a:effectLst/>
                        </a:rPr>
                        <a:t>, j’utilise :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3200" dirty="0">
                          <a:effectLst/>
                        </a:rPr>
                        <a:t>... g de farine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3200" dirty="0">
                          <a:effectLst/>
                        </a:rPr>
                        <a:t>... g de sucre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3200" b="1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r>
                        <a:rPr lang="fr-FR" sz="3200" dirty="0">
                          <a:effectLst/>
                        </a:rPr>
                        <a:t> ml de rhum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3200" dirty="0">
                          <a:effectLst/>
                        </a:rPr>
                        <a:t>… œufs </a:t>
                      </a:r>
                      <a:endParaRPr lang="fr-FR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3142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171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EC7A9C0-3477-066B-42B5-CCBCA8D8DAE1}"/>
              </a:ext>
            </a:extLst>
          </p:cNvPr>
          <p:cNvSpPr txBox="1"/>
          <p:nvPr/>
        </p:nvSpPr>
        <p:spPr>
          <a:xfrm>
            <a:off x="3048719" y="2875002"/>
            <a:ext cx="609456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6600"/>
            </a:lvl1pPr>
          </a:lstStyle>
          <a:p>
            <a:r>
              <a:rPr lang="fr-FR" dirty="0"/>
              <a:t>PROBLEME 3</a:t>
            </a:r>
          </a:p>
        </p:txBody>
      </p:sp>
    </p:spTree>
    <p:extLst>
      <p:ext uri="{BB962C8B-B14F-4D97-AF65-F5344CB8AC3E}">
        <p14:creationId xmlns:p14="http://schemas.microsoft.com/office/powerpoint/2010/main" val="3937481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F8DDA5E-DEC7-42EB-8B5F-2283A19CD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14" y="432776"/>
            <a:ext cx="6558449" cy="423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 4">
            <a:extLst>
              <a:ext uri="{FF2B5EF4-FFF2-40B4-BE49-F238E27FC236}">
                <a16:creationId xmlns:a16="http://schemas.microsoft.com/office/drawing/2014/main" id="{E7DF9563-3580-4563-9E3A-01E1AC49A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038" y="226681"/>
            <a:ext cx="3003014" cy="423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 de texte 6">
            <a:extLst>
              <a:ext uri="{FF2B5EF4-FFF2-40B4-BE49-F238E27FC236}">
                <a16:creationId xmlns:a16="http://schemas.microsoft.com/office/drawing/2014/main" id="{F7F38F8F-1E20-4219-88FC-3EE02001E2DB}"/>
              </a:ext>
            </a:extLst>
          </p:cNvPr>
          <p:cNvSpPr txBox="1">
            <a:spLocks noChangeArrowheads="1"/>
          </p:cNvSpPr>
          <p:nvPr/>
        </p:nvSpPr>
        <p:spPr bwMode="auto">
          <a:xfrm rot="516456">
            <a:off x="4281488" y="536575"/>
            <a:ext cx="809625" cy="285750"/>
          </a:xfrm>
          <a:prstGeom prst="rect">
            <a:avLst/>
          </a:prstGeom>
          <a:solidFill>
            <a:srgbClr val="FF66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puissante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Zone de texte 7">
            <a:extLst>
              <a:ext uri="{FF2B5EF4-FFF2-40B4-BE49-F238E27FC236}">
                <a16:creationId xmlns:a16="http://schemas.microsoft.com/office/drawing/2014/main" id="{88D7C9D1-0954-4E0B-BBD5-285988399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4540" y="1228031"/>
            <a:ext cx="1237005" cy="3229312"/>
          </a:xfrm>
          <a:prstGeom prst="rect">
            <a:avLst/>
          </a:prstGeom>
          <a:solidFill>
            <a:srgbClr val="FFFFFF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</a:t>
            </a: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100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</a:t>
            </a:r>
            <a:b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fr-FR" altLang="fr-FR" sz="2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ED53B64-6382-4AFC-9604-11DCB5BAF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91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PROBLEME DE LA POTION SPECIALE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E334801-2B90-461D-BB63-A18D45E22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770F497-DF23-4CB9-859B-A07C94005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236" y="4457343"/>
            <a:ext cx="11409528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 sorcier maîtrise une potion très puissante avec 100 araignées – 8 raies – 3 serpents et 20 grenouilles.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Pour ne pas réaliser de potion explosive, il ne doit pas modifier sa recette même si les quantités changent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997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FEF748C-D97F-46EF-8930-60B744ADB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708" y="703606"/>
            <a:ext cx="3712843" cy="262268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71DD766-E682-4486-85B9-7F5443F40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157" y="581231"/>
            <a:ext cx="3624079" cy="262268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062BFCE-5068-477A-822F-887842AFA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708" y="3654080"/>
            <a:ext cx="3662718" cy="212386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4A385BD-B5EB-42B2-876D-45EE8E47B2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398" y="3654080"/>
            <a:ext cx="3482838" cy="225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90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ABE8689A-A72B-B5BC-F5F9-5C0032FB4A29}"/>
              </a:ext>
            </a:extLst>
          </p:cNvPr>
          <p:cNvGrpSpPr/>
          <p:nvPr/>
        </p:nvGrpSpPr>
        <p:grpSpPr>
          <a:xfrm>
            <a:off x="3723860" y="0"/>
            <a:ext cx="8136835" cy="6890524"/>
            <a:chOff x="2001077" y="-38707"/>
            <a:chExt cx="8136835" cy="6890524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CB20F416-4C7A-45DA-96AF-B9CF4D9BB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01077" y="-38707"/>
              <a:ext cx="8136835" cy="6890524"/>
            </a:xfrm>
            <a:prstGeom prst="rect">
              <a:avLst/>
            </a:prstGeom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7F2C149F-64B0-4545-82F8-C9044708D92A}"/>
                </a:ext>
              </a:extLst>
            </p:cNvPr>
            <p:cNvSpPr txBox="1"/>
            <p:nvPr/>
          </p:nvSpPr>
          <p:spPr>
            <a:xfrm>
              <a:off x="6818243" y="3496341"/>
              <a:ext cx="437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E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D1B70F8B-24DB-42C8-8061-A2DF5701101A}"/>
                </a:ext>
              </a:extLst>
            </p:cNvPr>
            <p:cNvSpPr txBox="1"/>
            <p:nvPr/>
          </p:nvSpPr>
          <p:spPr>
            <a:xfrm>
              <a:off x="4426227" y="3606433"/>
              <a:ext cx="437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D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820F230-B04F-4E62-AF81-9B98DE63D443}"/>
                </a:ext>
              </a:extLst>
            </p:cNvPr>
            <p:cNvSpPr txBox="1"/>
            <p:nvPr/>
          </p:nvSpPr>
          <p:spPr>
            <a:xfrm>
              <a:off x="7050156" y="439482"/>
              <a:ext cx="437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B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9D3D3580-81C3-4723-9056-0D546648553C}"/>
                </a:ext>
              </a:extLst>
            </p:cNvPr>
            <p:cNvSpPr txBox="1"/>
            <p:nvPr/>
          </p:nvSpPr>
          <p:spPr>
            <a:xfrm>
              <a:off x="4426227" y="439482"/>
              <a:ext cx="437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A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1AFCBD5B-2506-45F2-9582-6816C77F6D0E}"/>
                </a:ext>
              </a:extLst>
            </p:cNvPr>
            <p:cNvSpPr txBox="1"/>
            <p:nvPr/>
          </p:nvSpPr>
          <p:spPr>
            <a:xfrm>
              <a:off x="9481929" y="3606433"/>
              <a:ext cx="437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F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EDAE5E05-85B0-4188-9B77-2A86AC813DE5}"/>
                </a:ext>
              </a:extLst>
            </p:cNvPr>
            <p:cNvSpPr txBox="1"/>
            <p:nvPr/>
          </p:nvSpPr>
          <p:spPr>
            <a:xfrm>
              <a:off x="9674085" y="447187"/>
              <a:ext cx="437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C</a:t>
              </a: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3D84522F-D87C-4523-AE82-2F2374429E6B}"/>
              </a:ext>
            </a:extLst>
          </p:cNvPr>
          <p:cNvSpPr txBox="1"/>
          <p:nvPr/>
        </p:nvSpPr>
        <p:spPr>
          <a:xfrm>
            <a:off x="160021" y="901147"/>
            <a:ext cx="33385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Aide le en complétant ses cartes</a:t>
            </a:r>
            <a:br>
              <a:rPr lang="fr-FR" sz="2400" dirty="0"/>
            </a:br>
            <a:r>
              <a:rPr lang="fr-FR" sz="2400" dirty="0"/>
              <a:t> (A, B, C, D, E et F) de recette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1701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3427069-B3A4-E6F0-DDF8-F62F2076BFF6}"/>
              </a:ext>
            </a:extLst>
          </p:cNvPr>
          <p:cNvSpPr txBox="1"/>
          <p:nvPr/>
        </p:nvSpPr>
        <p:spPr>
          <a:xfrm>
            <a:off x="3785240" y="2659559"/>
            <a:ext cx="46215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600" dirty="0"/>
              <a:t>PROBLEME 1</a:t>
            </a:r>
          </a:p>
        </p:txBody>
      </p:sp>
    </p:spTree>
    <p:extLst>
      <p:ext uri="{BB962C8B-B14F-4D97-AF65-F5344CB8AC3E}">
        <p14:creationId xmlns:p14="http://schemas.microsoft.com/office/powerpoint/2010/main" val="4212783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9C9FFE-B16C-4146-B0B3-E656F06EE5E7}"/>
              </a:ext>
            </a:extLst>
          </p:cNvPr>
          <p:cNvSpPr/>
          <p:nvPr/>
        </p:nvSpPr>
        <p:spPr>
          <a:xfrm>
            <a:off x="1338469" y="437323"/>
            <a:ext cx="942229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PROBLEME DU BUS</a:t>
            </a: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Notre bus consomme 8 litres pour parcourir 100 kilomètres. 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Combien de carburant utilise-t-il pour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300 km - 150 km – 250 km – 50 km ?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531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9C9FFE-B16C-4146-B0B3-E656F06EE5E7}"/>
              </a:ext>
            </a:extLst>
          </p:cNvPr>
          <p:cNvSpPr/>
          <p:nvPr/>
        </p:nvSpPr>
        <p:spPr>
          <a:xfrm>
            <a:off x="1338469" y="437323"/>
            <a:ext cx="942229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PROBLEME DU BUS</a:t>
            </a: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Notre bus consomme 8 litres pour parcourir 100 kilomètres. 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Combien de carburant utilise-t-il pour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300 km - 150 km – 250 km – 50 km ?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Et en faisant : 500 km ?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502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9C9FFE-B16C-4146-B0B3-E656F06EE5E7}"/>
              </a:ext>
            </a:extLst>
          </p:cNvPr>
          <p:cNvSpPr/>
          <p:nvPr/>
        </p:nvSpPr>
        <p:spPr>
          <a:xfrm>
            <a:off x="1338469" y="437323"/>
            <a:ext cx="942229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PROBLEME DU BUS</a:t>
            </a: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Notre bus consomme 8 litres pour parcourir 100 kilomètres. 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Combien de carburant utilise-t-il pour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300 km - 150 km – 250 km – 50 km ?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Et en faisant : </a:t>
            </a:r>
            <a:r>
              <a:rPr lang="fr-FR" dirty="0"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500 km ?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Questions supplémentaires :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Quelle distance peut-il parcourir avec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16 litres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48 litres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758DB4C-862A-44E1-9807-0666790E7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464" y="437323"/>
            <a:ext cx="4325148" cy="230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09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9C9FFE-B16C-4146-B0B3-E656F06EE5E7}"/>
              </a:ext>
            </a:extLst>
          </p:cNvPr>
          <p:cNvSpPr/>
          <p:nvPr/>
        </p:nvSpPr>
        <p:spPr>
          <a:xfrm>
            <a:off x="1338469" y="437323"/>
            <a:ext cx="942229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fr-F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PROBLEME DU BUS</a:t>
            </a: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Notre bus consomme 8 litres pour parcourir 100 kilomètres. 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Combien de carburant utilise-t-il pour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300 km - 150 km – 250 km – 50 km ?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Et en faisant : </a:t>
            </a:r>
            <a:r>
              <a:rPr lang="fr-FR" dirty="0"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500 km ?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Questions supplémentaires :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Quelle distance peut-il parcourir avec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16 litres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48 litres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Son réservoir peut contenir 80 litres. Combien de kilomètres peut-il parcourir avec un plein ?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D8643C-7775-43AC-8620-F663E6CFE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397" y="637968"/>
            <a:ext cx="3650511" cy="194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38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EC7A9C0-3477-066B-42B5-CCBCA8D8DAE1}"/>
              </a:ext>
            </a:extLst>
          </p:cNvPr>
          <p:cNvSpPr txBox="1"/>
          <p:nvPr/>
        </p:nvSpPr>
        <p:spPr>
          <a:xfrm>
            <a:off x="3048719" y="2875002"/>
            <a:ext cx="609456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6600"/>
            </a:lvl1pPr>
          </a:lstStyle>
          <a:p>
            <a:r>
              <a:rPr lang="fr-FR" dirty="0"/>
              <a:t>PROBLEME 2</a:t>
            </a:r>
          </a:p>
        </p:txBody>
      </p:sp>
    </p:spTree>
    <p:extLst>
      <p:ext uri="{BB962C8B-B14F-4D97-AF65-F5344CB8AC3E}">
        <p14:creationId xmlns:p14="http://schemas.microsoft.com/office/powerpoint/2010/main" val="3122962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DADC403D-95C1-4775-A4D9-E764A061C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248" y="448710"/>
            <a:ext cx="10453503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PROBLEME DES BREDELE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Pour faire des Bredele, j’utilise :</a:t>
            </a: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100 g de farine</a:t>
            </a: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50 g de sucre</a:t>
            </a: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8 ml de rhum</a:t>
            </a: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2 œufs</a:t>
            </a: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 vais maintenant modifier une quantité dans la recette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 vous allez essayer de trouver les autres quantités :</a:t>
            </a: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800F624-574F-44B6-BB01-F03E00F73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923" y="448710"/>
            <a:ext cx="3448023" cy="24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54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69AF0CF-94B7-45BA-AD21-A69038F2B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9603" y="736842"/>
            <a:ext cx="2257939" cy="538431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2F57816-A1D1-4ECA-879A-15B4ED263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631" y="564253"/>
            <a:ext cx="2733675" cy="34766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AD58DB2-712F-43A6-9558-406644F5F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599" y="1221478"/>
            <a:ext cx="2352383" cy="28194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33E5FFB-E276-4B15-8244-10BE9E06E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9133" y="4286250"/>
            <a:ext cx="1657350" cy="11049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0CA9019-1FD3-41ED-969A-36AAECFDFA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605" y="4324971"/>
            <a:ext cx="1609725" cy="11049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BF8F663-CCB8-46F8-89BE-6C79BE18F1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2981" y="976106"/>
            <a:ext cx="2853333" cy="288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785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479</Words>
  <Application>Microsoft Office PowerPoint</Application>
  <PresentationFormat>Grand écran</PresentationFormat>
  <Paragraphs>119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problème des girolles</dc:title>
  <dc:creator>jhemmerlin1</dc:creator>
  <cp:lastModifiedBy>Anaïs PERROUX</cp:lastModifiedBy>
  <cp:revision>23</cp:revision>
  <dcterms:created xsi:type="dcterms:W3CDTF">2021-11-29T15:00:38Z</dcterms:created>
  <dcterms:modified xsi:type="dcterms:W3CDTF">2022-05-13T07:01:31Z</dcterms:modified>
</cp:coreProperties>
</file>