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7" r:id="rId4"/>
    <p:sldId id="278" r:id="rId5"/>
    <p:sldId id="279" r:id="rId6"/>
    <p:sldId id="284" r:id="rId7"/>
    <p:sldId id="283" r:id="rId8"/>
    <p:sldId id="289" r:id="rId9"/>
    <p:sldId id="285" r:id="rId10"/>
    <p:sldId id="280" r:id="rId11"/>
    <p:sldId id="29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ïs PERROUX" userId="bc736fa31d8c4864" providerId="LiveId" clId="{0ED69926-1D1F-41D1-AF12-019ACEB1DAE7}"/>
    <pc:docChg chg="delSld modSld sldOrd">
      <pc:chgData name="Anaïs PERROUX" userId="bc736fa31d8c4864" providerId="LiveId" clId="{0ED69926-1D1F-41D1-AF12-019ACEB1DAE7}" dt="2022-05-14T13:25:55.169" v="6" actId="47"/>
      <pc:docMkLst>
        <pc:docMk/>
      </pc:docMkLst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3731395900" sldId="258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272349303" sldId="259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2718224794" sldId="260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3239774352" sldId="261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1303906112" sldId="262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4232898848" sldId="263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148343814" sldId="264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4005740770" sldId="265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1202303080" sldId="266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4166703158" sldId="267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522056058" sldId="268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2645499674" sldId="269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114230085" sldId="270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3300617999" sldId="271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3364502005" sldId="272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1236343692" sldId="273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4128372582" sldId="274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4268185610" sldId="275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3686661636" sldId="276"/>
        </pc:sldMkLst>
      </pc:sldChg>
      <pc:sldChg chg="ord">
        <pc:chgData name="Anaïs PERROUX" userId="bc736fa31d8c4864" providerId="LiveId" clId="{0ED69926-1D1F-41D1-AF12-019ACEB1DAE7}" dt="2022-05-14T13:24:07.704" v="2"/>
        <pc:sldMkLst>
          <pc:docMk/>
          <pc:sldMk cId="3909445274" sldId="278"/>
        </pc:sldMkLst>
      </pc:sldChg>
      <pc:sldChg chg="del">
        <pc:chgData name="Anaïs PERROUX" userId="bc736fa31d8c4864" providerId="LiveId" clId="{0ED69926-1D1F-41D1-AF12-019ACEB1DAE7}" dt="2022-05-14T13:25:53.903" v="4" actId="47"/>
        <pc:sldMkLst>
          <pc:docMk/>
          <pc:sldMk cId="1031779514" sldId="281"/>
        </pc:sldMkLst>
      </pc:sldChg>
      <pc:sldChg chg="del">
        <pc:chgData name="Anaïs PERROUX" userId="bc736fa31d8c4864" providerId="LiveId" clId="{0ED69926-1D1F-41D1-AF12-019ACEB1DAE7}" dt="2022-05-14T13:25:53.294" v="3" actId="47"/>
        <pc:sldMkLst>
          <pc:docMk/>
          <pc:sldMk cId="1379968419" sldId="282"/>
        </pc:sldMkLst>
      </pc:sldChg>
      <pc:sldChg chg="del">
        <pc:chgData name="Anaïs PERROUX" userId="bc736fa31d8c4864" providerId="LiveId" clId="{0ED69926-1D1F-41D1-AF12-019ACEB1DAE7}" dt="2022-05-14T13:25:54.512" v="5" actId="47"/>
        <pc:sldMkLst>
          <pc:docMk/>
          <pc:sldMk cId="4204386866" sldId="286"/>
        </pc:sldMkLst>
      </pc:sldChg>
      <pc:sldChg chg="del">
        <pc:chgData name="Anaïs PERROUX" userId="bc736fa31d8c4864" providerId="LiveId" clId="{0ED69926-1D1F-41D1-AF12-019ACEB1DAE7}" dt="2022-05-14T13:25:55.169" v="6" actId="47"/>
        <pc:sldMkLst>
          <pc:docMk/>
          <pc:sldMk cId="3514989814" sldId="287"/>
        </pc:sldMkLst>
      </pc:sldChg>
      <pc:sldChg chg="del">
        <pc:chgData name="Anaïs PERROUX" userId="bc736fa31d8c4864" providerId="LiveId" clId="{0ED69926-1D1F-41D1-AF12-019ACEB1DAE7}" dt="2022-05-14T13:23:05.310" v="0" actId="47"/>
        <pc:sldMkLst>
          <pc:docMk/>
          <pc:sldMk cId="233970813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DE068-3AAA-4BE6-B0BE-3BB0E46586E4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9D13A-CAE1-46C5-82A7-7326EE510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76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C7195D-09FA-431E-B7ED-9B07229C86E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60B7F7-DF6F-46BA-BB91-10C9F067388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28DA0E-85C5-4157-B1D3-3149BA42E1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8C6408-6085-4937-83F7-5677F6927E34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E65A-78A4-445E-9A9C-1232BCF20F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DC41F1-64A1-4DC6-B222-8A888773131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1F7172-5C2E-412C-A70F-64277916FBE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0200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9D49B3-EB4C-4038-A115-4B2356FBE2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A2D484E-D8AF-4936-94E5-E9670D35DDD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29BAD3-5758-44E7-B43E-A9A805BD8B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75DB46-64A8-407D-AF36-8EF8425339BF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179922-F640-479D-82F2-A03371FF6E2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4CF1CF-EA38-48D4-A287-1D6C0A96F58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E9D926-7998-432F-BB9C-6EC142E5F4A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28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989670F-821C-4A24-BE6F-1064AE67485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BCDC37-CEE6-4D99-A4C0-D9A8E9FE22A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0AA833-BA17-403E-9E9F-98EE6D759D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43BD54-77AB-4A3A-9A04-819907431B2B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DA65BD-DD46-4E45-A5B7-026E02B6B5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F038C1-59F7-4E75-8636-BFAEA1F29D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057D40-2BDF-4C0B-B2C9-8F165D1670E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63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71CD24-5BDA-498E-8867-407D869A62F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997FF7-DD2D-4404-B478-353935ABA3E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C4338-B8DF-441B-8FC9-995CFECB9E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60C2A4-1DAB-4FA4-B3E3-93EB8D88BA46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A8A80B-106F-4E9C-B08F-2C75138E41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183F8E-38FD-4F90-A8CC-1C01C5B0150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5E5F73-5828-4540-A8E4-C3D3082A87F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02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9C5E88-4837-4533-AE2E-2B265B2359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B9D919-C580-44D1-8CE6-6D5700973B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8C6E06-E8F6-4797-89C0-E596B8E97A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A095AF-A2DD-4222-BE32-FFB2CB4427A8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341495-F901-4562-A535-F07D17884A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5420E8-2B9A-4617-859C-A5072D3F26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FE0DE8-74E5-4B4C-BDCF-EB7E36A5A12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48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3840A1-04C7-46C1-A3C4-8697F8DBFC6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ACE78D-D5B0-4E7F-A050-D252826DE28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DC54BF6-A782-4032-8135-9E26F0A056B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F22A75-7733-46F5-96E8-0212F285FA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F75216-9CF7-4898-A818-824428F73049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F0E4CF-503F-48C3-B56C-2D87B48C43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A0149C-6A30-4321-AC41-33A205C1856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EAAC20-3B1E-4F1F-972B-AF583C69E1C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72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D5ADA-693B-4191-ACC3-9CBA208388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91920A-CBDC-4447-AF58-16F5C2397A7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44A009-94FA-4C05-9622-EC315891039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39B53D9-832E-4973-A0AA-320C0BB744D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BBD45AC-8F26-4D87-9D45-EEF8BFE9EDC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01CC79-DD1A-4EF3-85CE-42F0088691F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248E76-06A0-452E-B0D7-AFF86E3578DC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8A227CE-D854-4AA7-A31B-D1AFCFDC60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EE31B90-930B-404A-BE74-5D47F8208D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48733C-70D0-4A0F-9A77-1B276A9FA01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71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782ECB-4CF8-4C40-B524-7E07FE09D80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250064-A4FA-4D0C-9C5D-044D0F9794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7FFE2E-6819-4AD3-BAC7-0C5725850C41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690683-D210-4940-8AA3-8CCBD3D2BB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B6E286-EB62-4146-B771-21328BF2328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054405-2D54-4424-845C-5D84560743F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11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22A5FD-1B75-4F99-AC52-AF1BDCAD4F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EC7942-51FD-4BDE-9801-E61784CA78E9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9BCC43-D8DA-4848-B45C-C2A2E79191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DC6513-DA74-4ED3-AAA0-9A5B27DD3A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5558F0-87AF-4760-B8F7-B6F412E8A5E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54478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40353A-7198-4FA8-86F3-2341E82F1D0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567959-7630-4D3E-A62B-F3AA3CB65A8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42C820-D446-4699-927C-4167CD9DCF6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A723AE-DA70-47F0-8FC7-D4B39EDC28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405C70-D5D5-4B7F-9230-112D44F571E2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A013B4-57EF-4B1C-8822-1280BB36DC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79A77B-F018-4F14-8E12-16CD2D5F5D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0D466E-4BEF-4D4B-A7D3-DE74EAAAE1B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98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6DE79A-40F0-442B-BD01-335A8D241F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9903F21-02F0-4012-B7CF-46229E9502F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9E22DE-D503-47E7-B828-17C3C57EAEC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C29182-486E-45D6-A8A4-A504238FD82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DAF17F-0D8A-4FA9-B79F-E79359015C6E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F8DD72-AEC7-4D18-9E57-6C33B4B6CA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80F834-7602-4199-AF9F-C1E07A28B9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2F0946-9075-4125-92A9-48D8C72D996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88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10C294-5076-4760-BCCB-BACB018489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F6356B-1B53-4D58-AEE8-935E0D865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421BA9-FAE4-4841-BEB6-A1E291A6C0F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1030F0E-9A63-4527-901C-F73E08A39E6F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139D0B-65D1-445C-99E5-E8FC8DD8219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9A08C1-9B2F-4EA1-8A8C-C4F2E1F6356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B1EE97D-E413-4D92-A95E-D9103439A527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6BCA0-ECFA-4D50-BDFC-C8ADDC1CCF4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04223" y="2408242"/>
            <a:ext cx="9144000" cy="2387598"/>
          </a:xfrm>
        </p:spPr>
        <p:txBody>
          <a:bodyPr>
            <a:normAutofit fontScale="90000"/>
          </a:bodyPr>
          <a:lstStyle/>
          <a:p>
            <a:pPr lvl="0"/>
            <a:r>
              <a:rPr lang="fr-FR" sz="5400" dirty="0"/>
              <a:t>Séances d’entraînement / application suite séance de recherche autour d’un problème de référence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A5D4985-919B-4ACD-9EB6-C7EA49F875B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4929396"/>
            <a:ext cx="9144000" cy="1655758"/>
          </a:xfrm>
        </p:spPr>
        <p:txBody>
          <a:bodyPr/>
          <a:lstStyle/>
          <a:p>
            <a:pPr lvl="0"/>
            <a:r>
              <a:rPr lang="fr-FR" dirty="0"/>
              <a:t>Mars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FABF3AE0-06DA-4497-87DD-E53BA3F7900B}"/>
              </a:ext>
            </a:extLst>
          </p:cNvPr>
          <p:cNvSpPr txBox="1"/>
          <p:nvPr/>
        </p:nvSpPr>
        <p:spPr>
          <a:xfrm>
            <a:off x="836194" y="667518"/>
            <a:ext cx="9738400" cy="1166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500"/>
              </a:spcBef>
              <a:spcAft>
                <a:spcPts val="1400"/>
              </a:spcAft>
            </a:pP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PROBLEME 7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auto">
              <a:spcBef>
                <a:spcPts val="500"/>
              </a:spcBef>
              <a:spcAft>
                <a:spcPts val="1400"/>
              </a:spcAft>
            </a:pP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Dans mallette de magicien, Bill met 24 foulards. Sandra en met 4 fois moins que Bill dans sa mallette. Elle en met aussi 4 de plus que Vinz.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Quelle quantité de foulards met Vinz dans sa mallette ?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68059F4-2573-4BF3-BC8E-B3CABF3459CE}"/>
              </a:ext>
            </a:extLst>
          </p:cNvPr>
          <p:cNvSpPr txBox="1"/>
          <p:nvPr/>
        </p:nvSpPr>
        <p:spPr>
          <a:xfrm>
            <a:off x="9465196" y="3684077"/>
            <a:ext cx="2462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6 x 4  = 24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E68A0A3-58FF-45C9-A7CA-63C753FD4D21}"/>
              </a:ext>
            </a:extLst>
          </p:cNvPr>
          <p:cNvSpPr txBox="1"/>
          <p:nvPr/>
        </p:nvSpPr>
        <p:spPr>
          <a:xfrm>
            <a:off x="9465196" y="4230236"/>
            <a:ext cx="2462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6 - 4 = 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ADA4F61-AE27-4642-B216-D063AE8A6426}"/>
              </a:ext>
            </a:extLst>
          </p:cNvPr>
          <p:cNvSpPr txBox="1"/>
          <p:nvPr/>
        </p:nvSpPr>
        <p:spPr>
          <a:xfrm>
            <a:off x="836194" y="5640767"/>
            <a:ext cx="9424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Vinz met 2 foulards dans sa </a:t>
            </a:r>
            <a:r>
              <a:rPr lang="fr-FR" sz="3600" dirty="0" err="1"/>
              <a:t>malette</a:t>
            </a:r>
            <a:r>
              <a:rPr lang="fr-FR" dirty="0"/>
              <a:t>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67BECA-D706-477F-AC35-5918FCFD2768}"/>
              </a:ext>
            </a:extLst>
          </p:cNvPr>
          <p:cNvSpPr/>
          <p:nvPr/>
        </p:nvSpPr>
        <p:spPr>
          <a:xfrm>
            <a:off x="902690" y="2393093"/>
            <a:ext cx="8166985" cy="72397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FF22F9-8BF2-4AE9-BC7A-3C6859079534}"/>
              </a:ext>
            </a:extLst>
          </p:cNvPr>
          <p:cNvSpPr/>
          <p:nvPr/>
        </p:nvSpPr>
        <p:spPr>
          <a:xfrm>
            <a:off x="902690" y="3119485"/>
            <a:ext cx="2005102" cy="72397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1B2B95-2656-4BA0-AABD-1504A4AE78C6}"/>
              </a:ext>
            </a:extLst>
          </p:cNvPr>
          <p:cNvSpPr/>
          <p:nvPr/>
        </p:nvSpPr>
        <p:spPr>
          <a:xfrm>
            <a:off x="902690" y="3842472"/>
            <a:ext cx="532918" cy="7239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5400" dirty="0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A9C06D2-CA02-4A32-938D-B3F5E665CF9B}"/>
              </a:ext>
            </a:extLst>
          </p:cNvPr>
          <p:cNvCxnSpPr>
            <a:cxnSpLocks/>
          </p:cNvCxnSpPr>
          <p:nvPr/>
        </p:nvCxnSpPr>
        <p:spPr>
          <a:xfrm>
            <a:off x="1435608" y="3976464"/>
            <a:ext cx="1472184" cy="23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746C6635-8D64-45A4-9397-DC773D78E3B9}"/>
              </a:ext>
            </a:extLst>
          </p:cNvPr>
          <p:cNvSpPr txBox="1"/>
          <p:nvPr/>
        </p:nvSpPr>
        <p:spPr>
          <a:xfrm>
            <a:off x="1892808" y="3844241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4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37CB698-F517-4211-A9E5-C7B0C7C261CE}"/>
              </a:ext>
            </a:extLst>
          </p:cNvPr>
          <p:cNvSpPr txBox="1"/>
          <p:nvPr/>
        </p:nvSpPr>
        <p:spPr>
          <a:xfrm>
            <a:off x="978408" y="3892981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FDF3DF-0E16-401F-BBA9-E5D201FE02BC}"/>
              </a:ext>
            </a:extLst>
          </p:cNvPr>
          <p:cNvSpPr/>
          <p:nvPr/>
        </p:nvSpPr>
        <p:spPr>
          <a:xfrm>
            <a:off x="2907792" y="3117065"/>
            <a:ext cx="2005102" cy="7239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5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31B01E-1A95-439A-895C-ADDA8607CEFE}"/>
              </a:ext>
            </a:extLst>
          </p:cNvPr>
          <p:cNvSpPr/>
          <p:nvPr/>
        </p:nvSpPr>
        <p:spPr>
          <a:xfrm>
            <a:off x="4911584" y="3117065"/>
            <a:ext cx="2070556" cy="7239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5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42F1A4E-BA4A-4B9E-AEA3-33B9ACE4BA90}"/>
              </a:ext>
            </a:extLst>
          </p:cNvPr>
          <p:cNvSpPr/>
          <p:nvPr/>
        </p:nvSpPr>
        <p:spPr>
          <a:xfrm>
            <a:off x="6982139" y="3117065"/>
            <a:ext cx="2087535" cy="7239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232244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20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217532BD-C5E6-43C6-8DD5-9B7633A0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51" y="0"/>
            <a:ext cx="8266669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C6E59CC-19B2-43FE-ABCD-8EDB064F4D51}"/>
              </a:ext>
            </a:extLst>
          </p:cNvPr>
          <p:cNvSpPr txBox="1"/>
          <p:nvPr/>
        </p:nvSpPr>
        <p:spPr>
          <a:xfrm>
            <a:off x="8587404" y="106015"/>
            <a:ext cx="3246778" cy="70173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« Tu peux faire les problèmes de votre feuille dans n’importe quel ordre.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Ecris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le titre : </a:t>
            </a:r>
            <a:r>
              <a:rPr lang="fr-FR" sz="18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Résoudre des problèmes complexes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Découpe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un énoncé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Colle-le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dans le cahier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Résous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le problème :  tu peux chercher sur ton ardoise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Présentation de ta réponse dans le cahier 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1. </a:t>
            </a:r>
            <a:r>
              <a:rPr lang="fr-FR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Montre comment tu as fait pour trouver 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: fais un dessin ou un schéma ou écris un calcul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2. </a:t>
            </a:r>
            <a:r>
              <a:rPr lang="fr-FR" sz="1800" b="1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Ecris</a:t>
            </a:r>
            <a:r>
              <a:rPr lang="fr-FR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une phrase réponse</a:t>
            </a: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Tu as 20 minutes.</a:t>
            </a:r>
            <a:b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Ne pas appeler le maître.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Cherche seul. Tu peux y arriver. »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08362A-723C-424D-945A-99C9607EEEEA}"/>
              </a:ext>
            </a:extLst>
          </p:cNvPr>
          <p:cNvSpPr txBox="1">
            <a:spLocks/>
          </p:cNvSpPr>
          <p:nvPr/>
        </p:nvSpPr>
        <p:spPr>
          <a:xfrm>
            <a:off x="3048000" y="2066259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r>
              <a:rPr lang="fr-FR" sz="8800" dirty="0"/>
              <a:t>Correction</a:t>
            </a:r>
          </a:p>
        </p:txBody>
      </p:sp>
    </p:spTree>
    <p:extLst>
      <p:ext uri="{BB962C8B-B14F-4D97-AF65-F5344CB8AC3E}">
        <p14:creationId xmlns:p14="http://schemas.microsoft.com/office/powerpoint/2010/main" val="264594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1A11CD2-80A3-4D04-9B5C-08988EA0FF67}"/>
              </a:ext>
            </a:extLst>
          </p:cNvPr>
          <p:cNvSpPr txBox="1"/>
          <p:nvPr/>
        </p:nvSpPr>
        <p:spPr>
          <a:xfrm>
            <a:off x="722670" y="254546"/>
            <a:ext cx="8347005" cy="1720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500"/>
              </a:spcBef>
              <a:spcAft>
                <a:spcPts val="1400"/>
              </a:spcAft>
            </a:pP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PROBLEME 1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auto">
              <a:spcBef>
                <a:spcPts val="500"/>
              </a:spcBef>
              <a:spcAft>
                <a:spcPts val="1400"/>
              </a:spcAft>
            </a:pP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Dans sa valise, Bertrand met 20 vêtements. </a:t>
            </a:r>
            <a:b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Dans la sienne, Sonia en met 2 fois moins que Bertrand. Elle en met aussi 6 de moins que Victor. </a:t>
            </a:r>
            <a:b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Combien de vêtements met Victor dans sa valise 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5D36F4-9448-43CB-986F-324240F444D4}"/>
              </a:ext>
            </a:extLst>
          </p:cNvPr>
          <p:cNvSpPr/>
          <p:nvPr/>
        </p:nvSpPr>
        <p:spPr>
          <a:xfrm>
            <a:off x="902690" y="2393093"/>
            <a:ext cx="8166985" cy="7239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BA7B10-812A-4567-B5A6-F69D9E9A6FFA}"/>
              </a:ext>
            </a:extLst>
          </p:cNvPr>
          <p:cNvSpPr/>
          <p:nvPr/>
        </p:nvSpPr>
        <p:spPr>
          <a:xfrm>
            <a:off x="902690" y="3119485"/>
            <a:ext cx="4240468" cy="72397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10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587357F-AA79-4B7F-B12C-7D2CF4E34160}"/>
              </a:ext>
            </a:extLst>
          </p:cNvPr>
          <p:cNvSpPr txBox="1"/>
          <p:nvPr/>
        </p:nvSpPr>
        <p:spPr>
          <a:xfrm>
            <a:off x="9470617" y="3996385"/>
            <a:ext cx="2462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10 x 2 = 20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D9AB5F9-E55B-470A-96D4-624D8E8979C7}"/>
              </a:ext>
            </a:extLst>
          </p:cNvPr>
          <p:cNvSpPr txBox="1"/>
          <p:nvPr/>
        </p:nvSpPr>
        <p:spPr>
          <a:xfrm>
            <a:off x="9470617" y="4581160"/>
            <a:ext cx="2462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10 + 6 = 16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BC46B69-2F7D-42F4-AD77-F50ABC0FC217}"/>
              </a:ext>
            </a:extLst>
          </p:cNvPr>
          <p:cNvSpPr txBox="1"/>
          <p:nvPr/>
        </p:nvSpPr>
        <p:spPr>
          <a:xfrm>
            <a:off x="722670" y="5712112"/>
            <a:ext cx="8126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Victor met 16 vêtements dans sa valise</a:t>
            </a:r>
            <a:r>
              <a:rPr lang="fr-FR" dirty="0"/>
              <a:t>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1D86CF-D63A-49CC-AFD9-12532655CB67}"/>
              </a:ext>
            </a:extLst>
          </p:cNvPr>
          <p:cNvSpPr/>
          <p:nvPr/>
        </p:nvSpPr>
        <p:spPr>
          <a:xfrm>
            <a:off x="902688" y="3850377"/>
            <a:ext cx="6741695" cy="72397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5400" dirty="0"/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3DF1293C-EF56-46C6-B32C-65CAD7D81390}"/>
              </a:ext>
            </a:extLst>
          </p:cNvPr>
          <p:cNvCxnSpPr>
            <a:cxnSpLocks/>
          </p:cNvCxnSpPr>
          <p:nvPr/>
        </p:nvCxnSpPr>
        <p:spPr>
          <a:xfrm>
            <a:off x="5143158" y="3710071"/>
            <a:ext cx="2501225" cy="23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74BB13AF-B4F9-415B-A8A8-3CBA629B39D1}"/>
              </a:ext>
            </a:extLst>
          </p:cNvPr>
          <p:cNvSpPr txBox="1"/>
          <p:nvPr/>
        </p:nvSpPr>
        <p:spPr>
          <a:xfrm>
            <a:off x="6051808" y="3059289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6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A7C1F4E-5796-4DFC-AB43-9E1FAA70801E}"/>
              </a:ext>
            </a:extLst>
          </p:cNvPr>
          <p:cNvSpPr txBox="1"/>
          <p:nvPr/>
        </p:nvSpPr>
        <p:spPr>
          <a:xfrm>
            <a:off x="4071782" y="387327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0944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7C845A5-5CA3-40BB-BC83-D66F679D709F}"/>
              </a:ext>
            </a:extLst>
          </p:cNvPr>
          <p:cNvSpPr txBox="1"/>
          <p:nvPr/>
        </p:nvSpPr>
        <p:spPr>
          <a:xfrm>
            <a:off x="323921" y="124409"/>
            <a:ext cx="10832512" cy="1443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500"/>
              </a:spcBef>
              <a:spcAft>
                <a:spcPts val="1400"/>
              </a:spcAft>
            </a:pP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PROBLEME 2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auto">
              <a:spcBef>
                <a:spcPts val="500"/>
              </a:spcBef>
              <a:spcAft>
                <a:spcPts val="1400"/>
              </a:spcAft>
            </a:pP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Dans sa bibliothèque, Brice met 60 livres sur le premier étage.  </a:t>
            </a:r>
            <a:b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en met 2 fois moins sur le second. Sur le troisième rayonnage, Brice met 12 livres de plus que sur le second. </a:t>
            </a:r>
            <a:b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Donne le nombre de livre que met Brice sur le troisième étage de sa bibliothèque.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DA80FA2-8169-4A74-92DC-1A8F3D181BB6}"/>
              </a:ext>
            </a:extLst>
          </p:cNvPr>
          <p:cNvSpPr txBox="1"/>
          <p:nvPr/>
        </p:nvSpPr>
        <p:spPr>
          <a:xfrm>
            <a:off x="9459117" y="3342187"/>
            <a:ext cx="2462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30 x 2  = 60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B86248A-A37E-4D8A-9A3B-EDA5CE0E95D1}"/>
              </a:ext>
            </a:extLst>
          </p:cNvPr>
          <p:cNvSpPr txBox="1"/>
          <p:nvPr/>
        </p:nvSpPr>
        <p:spPr>
          <a:xfrm>
            <a:off x="9459117" y="3879512"/>
            <a:ext cx="2462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30 + 12 = 42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C13D6F7-C7B8-4F48-9C36-3D8AADFD7943}"/>
              </a:ext>
            </a:extLst>
          </p:cNvPr>
          <p:cNvSpPr txBox="1"/>
          <p:nvPr/>
        </p:nvSpPr>
        <p:spPr>
          <a:xfrm>
            <a:off x="656682" y="5001614"/>
            <a:ext cx="9424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Brice met 42 livres sur le troisième étage. </a:t>
            </a:r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53CDE5-31AA-48E0-9EF8-002A233F1929}"/>
              </a:ext>
            </a:extLst>
          </p:cNvPr>
          <p:cNvSpPr/>
          <p:nvPr/>
        </p:nvSpPr>
        <p:spPr>
          <a:xfrm>
            <a:off x="257179" y="1916856"/>
            <a:ext cx="9049433" cy="290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9ED7FA6C-D85E-43EB-9D13-C1A72ED3B761}"/>
              </a:ext>
            </a:extLst>
          </p:cNvPr>
          <p:cNvGrpSpPr/>
          <p:nvPr/>
        </p:nvGrpSpPr>
        <p:grpSpPr>
          <a:xfrm>
            <a:off x="257179" y="1916855"/>
            <a:ext cx="9058577" cy="2181340"/>
            <a:chOff x="908383" y="2557685"/>
            <a:chExt cx="9058577" cy="218134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1357BB9-31E7-404A-AC84-BF8DF8F6743C}"/>
                </a:ext>
              </a:extLst>
            </p:cNvPr>
            <p:cNvSpPr/>
            <p:nvPr/>
          </p:nvSpPr>
          <p:spPr>
            <a:xfrm>
              <a:off x="908386" y="2557685"/>
              <a:ext cx="8166985" cy="723972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5400" dirty="0"/>
                <a:t>60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15F53B4-C2DD-4D0C-B234-BEB6FCD6EA6A}"/>
                </a:ext>
              </a:extLst>
            </p:cNvPr>
            <p:cNvSpPr/>
            <p:nvPr/>
          </p:nvSpPr>
          <p:spPr>
            <a:xfrm>
              <a:off x="908386" y="3284077"/>
              <a:ext cx="4240468" cy="72397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5400" dirty="0"/>
                <a:t>30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8C456B4-C3CD-4D67-B3E0-C27A1DBD6094}"/>
                </a:ext>
              </a:extLst>
            </p:cNvPr>
            <p:cNvSpPr/>
            <p:nvPr/>
          </p:nvSpPr>
          <p:spPr>
            <a:xfrm>
              <a:off x="908384" y="4008049"/>
              <a:ext cx="6741695" cy="723972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400" dirty="0"/>
            </a:p>
          </p:txBody>
        </p:sp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46D5E8DE-D9AB-40F7-977B-08C0479A366E}"/>
                </a:ext>
              </a:extLst>
            </p:cNvPr>
            <p:cNvCxnSpPr>
              <a:cxnSpLocks/>
            </p:cNvCxnSpPr>
            <p:nvPr/>
          </p:nvCxnSpPr>
          <p:spPr>
            <a:xfrm>
              <a:off x="5148854" y="3874663"/>
              <a:ext cx="2501225" cy="239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19DC71F-3F6F-4A35-9E13-CEBA27799AD4}"/>
                </a:ext>
              </a:extLst>
            </p:cNvPr>
            <p:cNvSpPr txBox="1"/>
            <p:nvPr/>
          </p:nvSpPr>
          <p:spPr>
            <a:xfrm>
              <a:off x="5942266" y="3268116"/>
              <a:ext cx="914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/>
                <a:t>12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2010726A-8429-431A-9AC9-5A1F68785428}"/>
                </a:ext>
              </a:extLst>
            </p:cNvPr>
            <p:cNvSpPr txBox="1"/>
            <p:nvPr/>
          </p:nvSpPr>
          <p:spPr>
            <a:xfrm>
              <a:off x="3822030" y="4031139"/>
              <a:ext cx="914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/>
                <a:t>?</a:t>
              </a:r>
            </a:p>
          </p:txBody>
        </p: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3CC62AC2-25FB-43D0-86DB-22389C5BF65C}"/>
                </a:ext>
              </a:extLst>
            </p:cNvPr>
            <p:cNvCxnSpPr/>
            <p:nvPr/>
          </p:nvCxnSpPr>
          <p:spPr>
            <a:xfrm>
              <a:off x="908383" y="3281657"/>
              <a:ext cx="905857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68957996-B87A-462D-8658-78DE91244574}"/>
                </a:ext>
              </a:extLst>
            </p:cNvPr>
            <p:cNvCxnSpPr/>
            <p:nvPr/>
          </p:nvCxnSpPr>
          <p:spPr>
            <a:xfrm>
              <a:off x="908383" y="4008049"/>
              <a:ext cx="905857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FC3A538D-215C-4E80-9DDD-3BE789270C6A}"/>
                </a:ext>
              </a:extLst>
            </p:cNvPr>
            <p:cNvCxnSpPr/>
            <p:nvPr/>
          </p:nvCxnSpPr>
          <p:spPr>
            <a:xfrm>
              <a:off x="908383" y="4732021"/>
              <a:ext cx="905857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16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00962DB-B9E3-48F9-81E9-1AC9FED37376}"/>
              </a:ext>
            </a:extLst>
          </p:cNvPr>
          <p:cNvSpPr txBox="1"/>
          <p:nvPr/>
        </p:nvSpPr>
        <p:spPr>
          <a:xfrm>
            <a:off x="451184" y="463761"/>
            <a:ext cx="10738184" cy="1302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TIROBOT a mis 20 voitures bleues dans un parking. ROBOTINE joue avec lui et y gare des voitures rouges. 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Elle en met 2 fois moins que TIROBOT. Elle met aussi 6 de moins que leur cousin ORDI.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Combien de voitures vertes a garé ORDI dans le garage de TIROBOT ?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D79CC25-1A7B-45A6-830C-736C9AA4018C}"/>
              </a:ext>
            </a:extLst>
          </p:cNvPr>
          <p:cNvSpPr txBox="1"/>
          <p:nvPr/>
        </p:nvSpPr>
        <p:spPr>
          <a:xfrm>
            <a:off x="9209309" y="3703997"/>
            <a:ext cx="2462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2 x 10  = 20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CA080AE-B04E-4336-BF69-61DC1A19611C}"/>
              </a:ext>
            </a:extLst>
          </p:cNvPr>
          <p:cNvSpPr txBox="1"/>
          <p:nvPr/>
        </p:nvSpPr>
        <p:spPr>
          <a:xfrm>
            <a:off x="9209309" y="4530294"/>
            <a:ext cx="2906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10 + 6 = 16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F91D77A-1086-44C5-B628-3E67AC612B3A}"/>
              </a:ext>
            </a:extLst>
          </p:cNvPr>
          <p:cNvSpPr txBox="1"/>
          <p:nvPr/>
        </p:nvSpPr>
        <p:spPr>
          <a:xfrm>
            <a:off x="722670" y="5520088"/>
            <a:ext cx="9424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Ordi a garé 16 voitures vertes dans le garage .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F697E4-325A-426E-8AD9-FD8B42418175}"/>
              </a:ext>
            </a:extLst>
          </p:cNvPr>
          <p:cNvSpPr/>
          <p:nvPr/>
        </p:nvSpPr>
        <p:spPr>
          <a:xfrm>
            <a:off x="902690" y="2393093"/>
            <a:ext cx="8166985" cy="72397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0EF6D9-DFFF-428E-B667-C3BEF311EBA6}"/>
              </a:ext>
            </a:extLst>
          </p:cNvPr>
          <p:cNvSpPr/>
          <p:nvPr/>
        </p:nvSpPr>
        <p:spPr>
          <a:xfrm>
            <a:off x="902690" y="3119485"/>
            <a:ext cx="4240468" cy="7239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10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FAC9CC-353D-42EB-B700-45A5C6880F76}"/>
              </a:ext>
            </a:extLst>
          </p:cNvPr>
          <p:cNvSpPr/>
          <p:nvPr/>
        </p:nvSpPr>
        <p:spPr>
          <a:xfrm>
            <a:off x="902688" y="3822145"/>
            <a:ext cx="6741695" cy="72397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5400" dirty="0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90E82AA4-CC4D-4DDB-8CD3-EE1D5D1FE92A}"/>
              </a:ext>
            </a:extLst>
          </p:cNvPr>
          <p:cNvCxnSpPr>
            <a:cxnSpLocks/>
          </p:cNvCxnSpPr>
          <p:nvPr/>
        </p:nvCxnSpPr>
        <p:spPr>
          <a:xfrm>
            <a:off x="5143158" y="3610645"/>
            <a:ext cx="2501225" cy="23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32529248-74AD-4D8A-A6D8-3CBF1CEFB1B4}"/>
              </a:ext>
            </a:extLst>
          </p:cNvPr>
          <p:cNvSpPr txBox="1"/>
          <p:nvPr/>
        </p:nvSpPr>
        <p:spPr>
          <a:xfrm>
            <a:off x="6096000" y="3058123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6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1F3A8C8-1400-4F7A-9D0A-A319FE5DAE16}"/>
              </a:ext>
            </a:extLst>
          </p:cNvPr>
          <p:cNvSpPr txBox="1"/>
          <p:nvPr/>
        </p:nvSpPr>
        <p:spPr>
          <a:xfrm>
            <a:off x="4071782" y="3858677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0769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F462833-7358-48D2-ABDA-CB9F3C1F47D5}"/>
              </a:ext>
            </a:extLst>
          </p:cNvPr>
          <p:cNvSpPr txBox="1"/>
          <p:nvPr/>
        </p:nvSpPr>
        <p:spPr>
          <a:xfrm>
            <a:off x="715877" y="504956"/>
            <a:ext cx="10817361" cy="1443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500"/>
              </a:spcBef>
              <a:spcAft>
                <a:spcPts val="1400"/>
              </a:spcAft>
            </a:pP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PROBLEME </a:t>
            </a:r>
            <a:r>
              <a:rPr lang="fr-FR" i="1" dirty="0">
                <a:latin typeface="Calibri" panose="020F0502020204030204" pitchFamily="34" charset="0"/>
                <a:ea typeface="Times New Roman" panose="02020603050405020304" pitchFamily="18" charset="0"/>
              </a:rPr>
              <a:t>4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auto">
              <a:spcBef>
                <a:spcPts val="500"/>
              </a:spcBef>
              <a:spcAft>
                <a:spcPts val="1400"/>
              </a:spcAft>
            </a:pPr>
            <a:r>
              <a:rPr lang="fr-FR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Billal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le jardinier communal plante un massif composé de 48 fleurs devant la mairie du village. Sébastien, son apprenti est en charge de la place des Tilleuls où il doit planter </a:t>
            </a:r>
            <a:r>
              <a:rPr lang="fr-FR" i="1" dirty="0">
                <a:latin typeface="Calibri" panose="020F0502020204030204" pitchFamily="34" charset="0"/>
                <a:ea typeface="Times New Roman" panose="02020603050405020304" pitchFamily="18" charset="0"/>
              </a:rPr>
              <a:t>deux 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fois moins de plantes que Billal. </a:t>
            </a:r>
            <a:b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Sébastien en met aussi 12 de plus que Vladimir.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Combien de plantes Vladimir devra-t-il planter ?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6593C68-E2B2-4C3C-A49C-6259DC2AA1A6}"/>
              </a:ext>
            </a:extLst>
          </p:cNvPr>
          <p:cNvSpPr txBox="1"/>
          <p:nvPr/>
        </p:nvSpPr>
        <p:spPr>
          <a:xfrm>
            <a:off x="8793584" y="3916533"/>
            <a:ext cx="2462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24 x 2  = 48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781F5C1-9DBB-4624-9BA6-D4084E6A6761}"/>
              </a:ext>
            </a:extLst>
          </p:cNvPr>
          <p:cNvSpPr txBox="1"/>
          <p:nvPr/>
        </p:nvSpPr>
        <p:spPr>
          <a:xfrm>
            <a:off x="8793584" y="4501308"/>
            <a:ext cx="2906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24 – 12 = 12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ED1F848-04AA-4C9F-A1AC-4255A5F0C21E}"/>
              </a:ext>
            </a:extLst>
          </p:cNvPr>
          <p:cNvSpPr txBox="1"/>
          <p:nvPr/>
        </p:nvSpPr>
        <p:spPr>
          <a:xfrm>
            <a:off x="722670" y="5520088"/>
            <a:ext cx="9424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Vladimir devra planter 12 plantes.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E6BC15-6E6B-457D-998E-CA55E77265F8}"/>
              </a:ext>
            </a:extLst>
          </p:cNvPr>
          <p:cNvSpPr/>
          <p:nvPr/>
        </p:nvSpPr>
        <p:spPr>
          <a:xfrm>
            <a:off x="902690" y="2393093"/>
            <a:ext cx="8166985" cy="72397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48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8EC35C-3FE4-40E8-AD26-F6C4B4BE268D}"/>
              </a:ext>
            </a:extLst>
          </p:cNvPr>
          <p:cNvSpPr/>
          <p:nvPr/>
        </p:nvSpPr>
        <p:spPr>
          <a:xfrm>
            <a:off x="902690" y="3119485"/>
            <a:ext cx="4240468" cy="72397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760C8F-CA1E-4C14-917B-FAE78599AA14}"/>
              </a:ext>
            </a:extLst>
          </p:cNvPr>
          <p:cNvSpPr/>
          <p:nvPr/>
        </p:nvSpPr>
        <p:spPr>
          <a:xfrm>
            <a:off x="902690" y="3843457"/>
            <a:ext cx="2114832" cy="7239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5400" dirty="0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9FCAD55E-8A95-47DD-90B8-D80E66760509}"/>
              </a:ext>
            </a:extLst>
          </p:cNvPr>
          <p:cNvCxnSpPr>
            <a:cxnSpLocks/>
          </p:cNvCxnSpPr>
          <p:nvPr/>
        </p:nvCxnSpPr>
        <p:spPr>
          <a:xfrm>
            <a:off x="3011482" y="4067331"/>
            <a:ext cx="2131676" cy="23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E9AF5702-4BD6-4061-BD03-8C33AEDB8230}"/>
              </a:ext>
            </a:extLst>
          </p:cNvPr>
          <p:cNvSpPr txBox="1"/>
          <p:nvPr/>
        </p:nvSpPr>
        <p:spPr>
          <a:xfrm>
            <a:off x="3825942" y="4059922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12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7C5DE58-C773-45F1-87E4-63F00DE73D1B}"/>
              </a:ext>
            </a:extLst>
          </p:cNvPr>
          <p:cNvSpPr txBox="1"/>
          <p:nvPr/>
        </p:nvSpPr>
        <p:spPr>
          <a:xfrm>
            <a:off x="1711110" y="38515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03026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B665D2-CE4A-4F4E-B52B-588D1C9FD8E9}"/>
              </a:ext>
            </a:extLst>
          </p:cNvPr>
          <p:cNvSpPr txBox="1"/>
          <p:nvPr/>
        </p:nvSpPr>
        <p:spPr>
          <a:xfrm>
            <a:off x="486797" y="338328"/>
            <a:ext cx="9438774" cy="1651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  <a:t> PROBLEME 5</a:t>
            </a:r>
          </a:p>
          <a:p>
            <a:pPr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  <a:t>Marie colle 12 images dans son album de football. Steve en a 2 fois plus qu’elle dans le sien. 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  <a:t>Il en met aussi 2 de moins que Léa dans son bel album. 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  <a:t>Donne le nombre d’images que possède Léa. </a:t>
            </a:r>
          </a:p>
          <a:p>
            <a:pPr>
              <a:spcAft>
                <a:spcPts val="800"/>
              </a:spcAft>
            </a:pP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CE3AEF-F954-4478-A26D-DE957409CA0F}"/>
              </a:ext>
            </a:extLst>
          </p:cNvPr>
          <p:cNvSpPr/>
          <p:nvPr/>
        </p:nvSpPr>
        <p:spPr>
          <a:xfrm>
            <a:off x="829538" y="2947332"/>
            <a:ext cx="8166985" cy="72397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1E305B-5563-430B-AE7B-13516256CA23}"/>
              </a:ext>
            </a:extLst>
          </p:cNvPr>
          <p:cNvSpPr/>
          <p:nvPr/>
        </p:nvSpPr>
        <p:spPr>
          <a:xfrm>
            <a:off x="829538" y="2215317"/>
            <a:ext cx="4240468" cy="72397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12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963BD4-544F-46FA-B865-8D506DA5CA84}"/>
              </a:ext>
            </a:extLst>
          </p:cNvPr>
          <p:cNvSpPr/>
          <p:nvPr/>
        </p:nvSpPr>
        <p:spPr>
          <a:xfrm>
            <a:off x="829538" y="3671304"/>
            <a:ext cx="9000262" cy="72397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5400" dirty="0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DF59752A-CEF2-4944-B39A-492D6F489652}"/>
              </a:ext>
            </a:extLst>
          </p:cNvPr>
          <p:cNvCxnSpPr>
            <a:cxnSpLocks/>
          </p:cNvCxnSpPr>
          <p:nvPr/>
        </p:nvCxnSpPr>
        <p:spPr>
          <a:xfrm>
            <a:off x="8996523" y="3308122"/>
            <a:ext cx="83327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EFCA97D6-91DB-4BA7-A0E8-DCD1DCD1CB1A}"/>
              </a:ext>
            </a:extLst>
          </p:cNvPr>
          <p:cNvSpPr txBox="1"/>
          <p:nvPr/>
        </p:nvSpPr>
        <p:spPr>
          <a:xfrm>
            <a:off x="9011171" y="2766309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 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A88F5C1-BEF8-4022-8500-56D772A63C4D}"/>
              </a:ext>
            </a:extLst>
          </p:cNvPr>
          <p:cNvSpPr txBox="1"/>
          <p:nvPr/>
        </p:nvSpPr>
        <p:spPr>
          <a:xfrm>
            <a:off x="4748984" y="367130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?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754CF6E-674A-4CEF-B21C-539FA2D83539}"/>
              </a:ext>
            </a:extLst>
          </p:cNvPr>
          <p:cNvSpPr txBox="1"/>
          <p:nvPr/>
        </p:nvSpPr>
        <p:spPr>
          <a:xfrm>
            <a:off x="9011171" y="4758457"/>
            <a:ext cx="2462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12 x 2  = 24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A02A514-ADD8-4785-B3A2-578757BCEA31}"/>
              </a:ext>
            </a:extLst>
          </p:cNvPr>
          <p:cNvSpPr txBox="1"/>
          <p:nvPr/>
        </p:nvSpPr>
        <p:spPr>
          <a:xfrm>
            <a:off x="818443" y="5261553"/>
            <a:ext cx="689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Léa possède 26 images. 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3287ED4-D22B-4C03-A35B-62BC0FCFD34A}"/>
              </a:ext>
            </a:extLst>
          </p:cNvPr>
          <p:cNvSpPr txBox="1"/>
          <p:nvPr/>
        </p:nvSpPr>
        <p:spPr>
          <a:xfrm>
            <a:off x="9011171" y="5292332"/>
            <a:ext cx="2906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24 + 2 = 26</a:t>
            </a:r>
          </a:p>
        </p:txBody>
      </p:sp>
    </p:spTree>
    <p:extLst>
      <p:ext uri="{BB962C8B-B14F-4D97-AF65-F5344CB8AC3E}">
        <p14:creationId xmlns:p14="http://schemas.microsoft.com/office/powerpoint/2010/main" val="3790956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B665D2-CE4A-4F4E-B52B-588D1C9FD8E9}"/>
              </a:ext>
            </a:extLst>
          </p:cNvPr>
          <p:cNvSpPr txBox="1"/>
          <p:nvPr/>
        </p:nvSpPr>
        <p:spPr>
          <a:xfrm>
            <a:off x="523373" y="0"/>
            <a:ext cx="9438774" cy="1959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  <a:t>PROBLEME 6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Tirobot et Robotine ont mis toutes leurs voitures dans un parking de 80 places. 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voulons savoir combien de voitures jaunes leur cousin Ordi pourra garer pour que le parking soit plein. On sait que Tirobot a mis ses 45 voitures bleues. Robotine a mis trois fois moins de voitures rouges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0A939B-9CFE-40FA-81D1-74DBB32BC1B6}"/>
              </a:ext>
            </a:extLst>
          </p:cNvPr>
          <p:cNvSpPr/>
          <p:nvPr/>
        </p:nvSpPr>
        <p:spPr>
          <a:xfrm>
            <a:off x="911835" y="3000125"/>
            <a:ext cx="1401598" cy="7239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DDBE12-E141-45D8-88CD-C7B4C2D1205A}"/>
              </a:ext>
            </a:extLst>
          </p:cNvPr>
          <p:cNvSpPr/>
          <p:nvPr/>
        </p:nvSpPr>
        <p:spPr>
          <a:xfrm>
            <a:off x="911834" y="2267116"/>
            <a:ext cx="4240468" cy="7239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45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BFABED-68A2-43D8-9A4A-D747F1EBC69F}"/>
              </a:ext>
            </a:extLst>
          </p:cNvPr>
          <p:cNvSpPr/>
          <p:nvPr/>
        </p:nvSpPr>
        <p:spPr>
          <a:xfrm>
            <a:off x="829538" y="4893422"/>
            <a:ext cx="8433334" cy="7239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5400" dirty="0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52F1249-58BA-4DDA-B1D8-43C3BC623720}"/>
              </a:ext>
            </a:extLst>
          </p:cNvPr>
          <p:cNvCxnSpPr>
            <a:cxnSpLocks/>
          </p:cNvCxnSpPr>
          <p:nvPr/>
        </p:nvCxnSpPr>
        <p:spPr>
          <a:xfrm>
            <a:off x="6530799" y="4585753"/>
            <a:ext cx="272902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BFC645B7-0507-4A5B-BB5F-5823D25F36B2}"/>
              </a:ext>
            </a:extLst>
          </p:cNvPr>
          <p:cNvSpPr txBox="1"/>
          <p:nvPr/>
        </p:nvSpPr>
        <p:spPr>
          <a:xfrm>
            <a:off x="4642171" y="4793743"/>
            <a:ext cx="123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80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6BC5938-E169-44FB-8919-AE996C892AA2}"/>
              </a:ext>
            </a:extLst>
          </p:cNvPr>
          <p:cNvSpPr txBox="1"/>
          <p:nvPr/>
        </p:nvSpPr>
        <p:spPr>
          <a:xfrm>
            <a:off x="7667003" y="4031702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FB9E40-BE1A-430D-A758-AB62EBC569FD}"/>
              </a:ext>
            </a:extLst>
          </p:cNvPr>
          <p:cNvSpPr/>
          <p:nvPr/>
        </p:nvSpPr>
        <p:spPr>
          <a:xfrm>
            <a:off x="2313434" y="3000232"/>
            <a:ext cx="1438174" cy="7239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5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DB12F9-5FDA-4D63-9C5A-7E91D9549CE2}"/>
              </a:ext>
            </a:extLst>
          </p:cNvPr>
          <p:cNvSpPr/>
          <p:nvPr/>
        </p:nvSpPr>
        <p:spPr>
          <a:xfrm>
            <a:off x="3751608" y="3000125"/>
            <a:ext cx="1401598" cy="7239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5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083920-9895-450C-AAE9-E631BBC546B4}"/>
              </a:ext>
            </a:extLst>
          </p:cNvPr>
          <p:cNvSpPr/>
          <p:nvPr/>
        </p:nvSpPr>
        <p:spPr>
          <a:xfrm>
            <a:off x="5070006" y="4160413"/>
            <a:ext cx="1401598" cy="7239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15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313A27-EA39-4B26-BD0F-A3CF6A9BE1A4}"/>
              </a:ext>
            </a:extLst>
          </p:cNvPr>
          <p:cNvSpPr/>
          <p:nvPr/>
        </p:nvSpPr>
        <p:spPr>
          <a:xfrm>
            <a:off x="829538" y="4160413"/>
            <a:ext cx="4240468" cy="7239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45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6C668D0-2C23-48A5-9D72-160725CDC220}"/>
              </a:ext>
            </a:extLst>
          </p:cNvPr>
          <p:cNvSpPr txBox="1"/>
          <p:nvPr/>
        </p:nvSpPr>
        <p:spPr>
          <a:xfrm>
            <a:off x="8764284" y="2271895"/>
            <a:ext cx="3068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15 x 3  = 45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9CF2185-1BD0-4CA0-A8A9-42A8E4FB2661}"/>
              </a:ext>
            </a:extLst>
          </p:cNvPr>
          <p:cNvSpPr txBox="1"/>
          <p:nvPr/>
        </p:nvSpPr>
        <p:spPr>
          <a:xfrm>
            <a:off x="8663700" y="2893378"/>
            <a:ext cx="3068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45 + 15 = 60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BE2DD63-0A75-4D65-B5C8-C032728DE8CD}"/>
              </a:ext>
            </a:extLst>
          </p:cNvPr>
          <p:cNvSpPr txBox="1"/>
          <p:nvPr/>
        </p:nvSpPr>
        <p:spPr>
          <a:xfrm>
            <a:off x="8663700" y="3485249"/>
            <a:ext cx="3068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60 + … = 80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D6B423F-1D12-4847-8ADC-07A33613BB83}"/>
              </a:ext>
            </a:extLst>
          </p:cNvPr>
          <p:cNvSpPr txBox="1"/>
          <p:nvPr/>
        </p:nvSpPr>
        <p:spPr>
          <a:xfrm>
            <a:off x="829538" y="5847188"/>
            <a:ext cx="9424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Ordi peut garer 20 voitures.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46397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643</Words>
  <Application>Microsoft Office PowerPoint</Application>
  <PresentationFormat>Grand écran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Thème Office</vt:lpstr>
      <vt:lpstr>Séances d’entraînement / application suite séance de recherche autour d’un problème de référence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Séances d’entraînement / application suite séance de recherche autour d’un problème de référence</dc:title>
  <dc:creator>jhemmerlin1</dc:creator>
  <cp:lastModifiedBy>Anaïs PERROUX</cp:lastModifiedBy>
  <cp:revision>10</cp:revision>
  <dcterms:created xsi:type="dcterms:W3CDTF">2022-03-24T13:09:43Z</dcterms:created>
  <dcterms:modified xsi:type="dcterms:W3CDTF">2022-05-14T13:25:58Z</dcterms:modified>
</cp:coreProperties>
</file>