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1" r:id="rId3"/>
    <p:sldId id="263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4FC5F5-657B-049E-AD8A-A01B982183B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7DF957A-6AA2-CE11-2A50-AA266F2C2CE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DDB2AE-914F-596E-2CD7-0EA3CE78BFB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F0355C-3CBE-4D3C-AA18-D7C6509F24F5}" type="datetime1">
              <a:rPr lang="fr-FR"/>
              <a:pPr lvl="0"/>
              <a:t>13/05/2022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B8AF23-2208-E49A-4ED1-612FB9D1942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644CF5-926A-1356-479E-B0A58D723D2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DE862F1-3A45-4043-99BC-FF660B4CB11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054273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2B01B0-B627-EFB7-414E-3CF19B0F163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E2DD955-4D7D-3518-9B94-4DC495CFE13A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D0351A-446F-19D0-6E5B-43A8B1E64F2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474656-D726-4B9F-84C8-82FFD195B191}" type="datetime1">
              <a:rPr lang="fr-FR"/>
              <a:pPr lvl="0"/>
              <a:t>13/05/2022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0F4D34-8798-8A62-143C-1093966CC30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62B6258-1C1C-0526-72B5-86258FB4D12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EAAAFA-57A3-4F9E-B7BC-8FD954C1C38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0066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F8C344A-65B6-DC0C-30D1-CEE19524A4EB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C8E67B5-B1AA-4EC9-E971-0BCC94BE96E4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BE99DE-9833-F309-63C6-D937901E206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667151-D654-4A32-B8E4-3444E7521844}" type="datetime1">
              <a:rPr lang="fr-FR"/>
              <a:pPr lvl="0"/>
              <a:t>13/05/2022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49A6B6-8B3F-2B99-5F58-D920A7955E8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533A3F-AD65-A9CD-E2C1-D3F24F8AABC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F2F773-57CA-4F55-9EB3-2A0733B9A8E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5125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06B772-5CCE-0B11-AB36-F5A838FF12F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CD6F40-5C35-847D-2D72-2977716BB20A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75E55A-64CA-3B80-0D8D-5D2E6D51787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BB25CA-15E2-48F3-9672-5FDE1103B70A}" type="datetime1">
              <a:rPr lang="fr-FR"/>
              <a:pPr lvl="0"/>
              <a:t>13/05/2022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B628CB-929D-8403-C54E-83736B12EAA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2A5AD94-C003-A5DB-B4C6-6AB974BDB3B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88E118-75EA-4A34-A816-EFC8ABDC7620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8165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F8F876-1E0D-65D2-81FA-26435FDAB19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7B0E551-6420-FEA6-219A-2B532CD5896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C9939A-8372-2459-C6F7-09478A0BB6A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D1DAF41-6C92-4578-B15E-9E8B2DA36D46}" type="datetime1">
              <a:rPr lang="fr-FR"/>
              <a:pPr lvl="0"/>
              <a:t>13/05/2022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629AE0-9BAD-6F42-136D-64CE61A9985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4FD6DD-D266-02BE-E8E7-922E43DC91F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10C0E4-40F6-4D1B-B5AB-2788B1E43BE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6150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BE53E7-D666-DBDD-D5FF-8A96CF5B1D5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E9340D9-B0B7-E1FE-6DA6-1AD32767395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8C42108-8F65-392F-F0A4-EB0448BF7EC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54E9431-DED1-081D-1828-1DEE46180EF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D44DE9-B223-4F80-8939-24DE95C1A4F8}" type="datetime1">
              <a:rPr lang="fr-FR"/>
              <a:pPr lvl="0"/>
              <a:t>13/05/2022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90AAE3E-44DD-51EA-34F1-C8EAF308731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D7B154F-3801-058C-56CA-21216D8B540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97DF63F-A05A-4CF0-B4D0-92460B6443F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6047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1815B3-F795-0FA0-9CBF-36C566C64D6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C07B159-1069-CE31-9E3E-926867A356B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2BBB56E-EB59-F0AD-3219-562B80A0128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35B1084-B9AF-8053-2519-D3CF8F542C45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26F1E8C-38D1-C03E-B8C6-FF492A1464E6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6558A56-EFD7-4CA0-DBD0-0C9A95D0FCB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2EA7FF-127B-4C3C-ABB2-8C89B368B7E1}" type="datetime1">
              <a:rPr lang="fr-FR"/>
              <a:pPr lvl="0"/>
              <a:t>13/05/2022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03FBF15-EEBB-CD06-C522-80F84C43E26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1E14CE5-F3CB-EDC0-494A-370C56BA28C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002237-7753-4A08-B306-816BC2A42B3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0623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1B9092-C5B8-319D-96CA-3D2C2125326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82102B4-89D3-EEF8-5DBD-4FBC4008F02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72E4AB-C4B2-4A28-AEFF-9164E0234411}" type="datetime1">
              <a:rPr lang="fr-FR"/>
              <a:pPr lvl="0"/>
              <a:t>13/05/2022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DE4517B-6B17-B85C-F904-367FEE1650C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0117ED1-3284-AC24-E3F2-BEF609CF35D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49F80D-A347-4CBC-9740-4165423BB136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1064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4A45E3B-76FC-7136-1A40-7E663B64AE7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2A74FD-27B3-42E4-849F-8C2CD78830C7}" type="datetime1">
              <a:rPr lang="fr-FR"/>
              <a:pPr lvl="0"/>
              <a:t>13/05/2022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EF3C350-846B-A7B8-1EA2-12A0B13C8B3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82AFB1F-565B-87BF-5453-D367DE2137A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E7F098-73DC-4586-9E37-1391E499D8A0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417008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CF2CE4-E0E3-9765-CA52-6E0A757D7E6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123907-AB73-5C19-6B40-665A1598ED0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D6EE75E-EDBB-3DC0-AE53-A4A48B860732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D1F388B-EF52-C618-B0E7-3B3CA7F824B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9DA8C94-F86F-4FC8-9808-8C3CD866E25F}" type="datetime1">
              <a:rPr lang="fr-FR"/>
              <a:pPr lvl="0"/>
              <a:t>13/05/2022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6435F40-3136-192B-A210-EC331844670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65E93F7-435C-5C89-35D6-6937D843ADF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436235-9664-4C4A-8D91-BDE8A86FD6C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602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DE9AFF-C618-8EF5-3988-91EEDF636FA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E334333-9AF2-D215-DD3F-AF8FB6271A8A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C10F7A8-0589-B7F7-BF8C-B4C98CDA2D3A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A1C05F1-541F-65D3-05AC-E97D3510EEF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ACF4CB-C98C-44F9-BB2E-9DF2EF0DCF83}" type="datetime1">
              <a:rPr lang="fr-FR"/>
              <a:pPr lvl="0"/>
              <a:t>13/05/2022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99AACCC-FE86-2727-0D0B-1200E582199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725F539-7BDD-CC5D-C6CA-AAA7F20497A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7E975D-654A-4B53-9FEA-8FEE19D6021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0195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A5D0F8B-53F1-7B1A-1F4B-4A07BE73723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84F1149-0810-B952-E5E0-6624B45D4DC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27B84A7-438F-D46A-9F33-DDFCFD982FF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5696C1FB-8630-4333-83E5-B40E5692BA1A}" type="datetime1">
              <a:rPr lang="fr-FR"/>
              <a:pPr lvl="0"/>
              <a:t>13/05/2022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14B2D2-61CE-EB98-CA83-E2C524866BA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6FCF412-291F-6861-A1DC-61328060B17E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72B7B2C6-A2EB-4B67-B374-4BA4D7A4A1A4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fr-FR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fr-FR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E57AD7-D7CD-8F07-CD4C-8120C9AB00DA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fr-FR" sz="5400"/>
              <a:t>FIGURE A REPRODUIRE à partir de son dessin et de son codage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E5E635F-D1EC-F4FC-B2DC-CEFE4FEF6AE3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fr-FR"/>
              <a:t>Séance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C7E790AB-737C-278D-BEBB-405663CCB4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079" y="0"/>
            <a:ext cx="4784031" cy="653754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D03AF01A-E86F-1243-D616-E8A3010C7C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5441" y="95417"/>
            <a:ext cx="4570756" cy="676258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ED66AA91-283B-B72A-8BEC-48D9E2A5E91E}"/>
              </a:ext>
            </a:extLst>
          </p:cNvPr>
          <p:cNvSpPr txBox="1"/>
          <p:nvPr/>
        </p:nvSpPr>
        <p:spPr>
          <a:xfrm>
            <a:off x="5115336" y="496958"/>
            <a:ext cx="1530623" cy="175432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Exemples de dessins faits à partir de ce programme de construction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1E91375D-FE0A-68F7-BECD-3CBE5EEA99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626" y="160230"/>
            <a:ext cx="4784031" cy="653754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245FA593-89BD-0606-63A8-7459CA2C661A}"/>
              </a:ext>
            </a:extLst>
          </p:cNvPr>
          <p:cNvSpPr txBox="1"/>
          <p:nvPr/>
        </p:nvSpPr>
        <p:spPr>
          <a:xfrm>
            <a:off x="2471531" y="463829"/>
            <a:ext cx="172940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dessiner</a:t>
            </a:r>
          </a:p>
        </p:txBody>
      </p:sp>
      <p:pic>
        <p:nvPicPr>
          <p:cNvPr id="4" name="Image 5">
            <a:extLst>
              <a:ext uri="{FF2B5EF4-FFF2-40B4-BE49-F238E27FC236}">
                <a16:creationId xmlns:a16="http://schemas.microsoft.com/office/drawing/2014/main" id="{452E059F-E2CF-3F1E-77FA-FC4829791E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1477" y="39758"/>
            <a:ext cx="4816108" cy="6858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ZoneTexte 6">
            <a:extLst>
              <a:ext uri="{FF2B5EF4-FFF2-40B4-BE49-F238E27FC236}">
                <a16:creationId xmlns:a16="http://schemas.microsoft.com/office/drawing/2014/main" id="{E60406C5-A49D-F600-615C-EEF11A8E77E5}"/>
              </a:ext>
            </a:extLst>
          </p:cNvPr>
          <p:cNvSpPr txBox="1"/>
          <p:nvPr/>
        </p:nvSpPr>
        <p:spPr>
          <a:xfrm>
            <a:off x="9693965" y="160230"/>
            <a:ext cx="1921565" cy="107721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Tracer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construire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28</Words>
  <Application>Microsoft Office PowerPoint</Application>
  <PresentationFormat>Grand écran</PresentationFormat>
  <Paragraphs>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FIGURE A REPRODUIRE à partir de son dessin et de son codage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A REPRODUIRE à partir de son dessin et de son codage</dc:title>
  <dc:creator>jhemmerlin1</dc:creator>
  <cp:lastModifiedBy>Anaïs PERROUX</cp:lastModifiedBy>
  <cp:revision>2</cp:revision>
  <dcterms:created xsi:type="dcterms:W3CDTF">2022-03-26T14:06:48Z</dcterms:created>
  <dcterms:modified xsi:type="dcterms:W3CDTF">2022-05-13T07:56:06Z</dcterms:modified>
</cp:coreProperties>
</file>