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592-EE86-4BED-8F41-B0B68EE08B34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5422-3CCA-4F85-B8D8-079795261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78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592-EE86-4BED-8F41-B0B68EE08B34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5422-3CCA-4F85-B8D8-079795261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41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592-EE86-4BED-8F41-B0B68EE08B34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5422-3CCA-4F85-B8D8-079795261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44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592-EE86-4BED-8F41-B0B68EE08B34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5422-3CCA-4F85-B8D8-079795261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6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592-EE86-4BED-8F41-B0B68EE08B34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5422-3CCA-4F85-B8D8-079795261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44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592-EE86-4BED-8F41-B0B68EE08B34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5422-3CCA-4F85-B8D8-079795261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55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592-EE86-4BED-8F41-B0B68EE08B34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5422-3CCA-4F85-B8D8-079795261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35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592-EE86-4BED-8F41-B0B68EE08B34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5422-3CCA-4F85-B8D8-079795261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11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592-EE86-4BED-8F41-B0B68EE08B34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5422-3CCA-4F85-B8D8-079795261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17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592-EE86-4BED-8F41-B0B68EE08B34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5422-3CCA-4F85-B8D8-079795261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40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6592-EE86-4BED-8F41-B0B68EE08B34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5422-3CCA-4F85-B8D8-079795261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51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6592-EE86-4BED-8F41-B0B68EE08B34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75422-3CCA-4F85-B8D8-079795261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87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PROBLEME DE PATISSERIE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Constellation – groupe 1</a:t>
            </a:r>
          </a:p>
        </p:txBody>
      </p:sp>
    </p:spTree>
    <p:extLst>
      <p:ext uri="{BB962C8B-B14F-4D97-AF65-F5344CB8AC3E}">
        <p14:creationId xmlns:p14="http://schemas.microsoft.com/office/powerpoint/2010/main" val="390977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26" y="2707953"/>
            <a:ext cx="4902089" cy="32494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883" y="2707953"/>
            <a:ext cx="4202900" cy="32494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883" y="158705"/>
            <a:ext cx="4295775" cy="24193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32218" y="158705"/>
            <a:ext cx="4211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pâtisserie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5825" y="1547159"/>
            <a:ext cx="4902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des pâtisseries</a:t>
            </a:r>
          </a:p>
        </p:txBody>
      </p:sp>
    </p:spTree>
    <p:extLst>
      <p:ext uri="{BB962C8B-B14F-4D97-AF65-F5344CB8AC3E}">
        <p14:creationId xmlns:p14="http://schemas.microsoft.com/office/powerpoint/2010/main" val="111131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816" y="1452418"/>
            <a:ext cx="4419264" cy="357852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63696" y="656823"/>
            <a:ext cx="240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pâtissière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19915" y="5243396"/>
            <a:ext cx="4902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des pâtisseries</a:t>
            </a:r>
          </a:p>
        </p:txBody>
      </p:sp>
      <p:sp>
        <p:nvSpPr>
          <p:cNvPr id="5" name="Flèche droite 4"/>
          <p:cNvSpPr/>
          <p:nvPr/>
        </p:nvSpPr>
        <p:spPr>
          <a:xfrm rot="19312757">
            <a:off x="4319797" y="4758100"/>
            <a:ext cx="1689938" cy="433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 rot="8850997">
            <a:off x="7320272" y="1424629"/>
            <a:ext cx="1689938" cy="433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1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2" y="2031569"/>
            <a:ext cx="5017260" cy="29411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76113" y="1095554"/>
            <a:ext cx="755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Des éclairs = un éclair est une pâtisserie</a:t>
            </a:r>
          </a:p>
        </p:txBody>
      </p:sp>
    </p:spTree>
    <p:extLst>
      <p:ext uri="{BB962C8B-B14F-4D97-AF65-F5344CB8AC3E}">
        <p14:creationId xmlns:p14="http://schemas.microsoft.com/office/powerpoint/2010/main" val="377599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85" y="1366233"/>
            <a:ext cx="2151980" cy="21792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982" y="1366233"/>
            <a:ext cx="3673542" cy="21792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363" y="1366233"/>
            <a:ext cx="3525209" cy="21792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22285" y="3799268"/>
            <a:ext cx="215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éclair au chocolat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95158" y="3799268"/>
            <a:ext cx="339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éclair à la vanille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85462" y="3799268"/>
            <a:ext cx="215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éclair au café</a:t>
            </a:r>
          </a:p>
        </p:txBody>
      </p:sp>
    </p:spTree>
    <p:extLst>
      <p:ext uri="{BB962C8B-B14F-4D97-AF65-F5344CB8AC3E}">
        <p14:creationId xmlns:p14="http://schemas.microsoft.com/office/powerpoint/2010/main" val="334553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F20451-C45A-9B28-4A2D-D6C791DC8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93315" y="747478"/>
            <a:ext cx="11000770" cy="48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900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</Words>
  <Application>Microsoft Office PowerPoint</Application>
  <PresentationFormat>Grand écran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PROBLEME DE PATISSERIE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STRASBOURG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PROBLEME DE PATISSERIE</dc:title>
  <dc:creator>jhemmerlin</dc:creator>
  <cp:lastModifiedBy>Anaïs PERROUX</cp:lastModifiedBy>
  <cp:revision>4</cp:revision>
  <dcterms:created xsi:type="dcterms:W3CDTF">2021-11-12T15:02:20Z</dcterms:created>
  <dcterms:modified xsi:type="dcterms:W3CDTF">2022-05-10T12:22:51Z</dcterms:modified>
</cp:coreProperties>
</file>