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ïs PERROUX" userId="bc736fa31d8c4864" providerId="LiveId" clId="{65805C17-B322-4043-9F1B-7C503E21CFAA}"/>
    <pc:docChg chg="delSld modSld">
      <pc:chgData name="Anaïs PERROUX" userId="bc736fa31d8c4864" providerId="LiveId" clId="{65805C17-B322-4043-9F1B-7C503E21CFAA}" dt="2022-05-14T13:40:14.025" v="2" actId="1076"/>
      <pc:docMkLst>
        <pc:docMk/>
      </pc:docMkLst>
      <pc:sldChg chg="del">
        <pc:chgData name="Anaïs PERROUX" userId="bc736fa31d8c4864" providerId="LiveId" clId="{65805C17-B322-4043-9F1B-7C503E21CFAA}" dt="2022-05-14T13:39:53.869" v="0" actId="47"/>
        <pc:sldMkLst>
          <pc:docMk/>
          <pc:sldMk cId="0" sldId="258"/>
        </pc:sldMkLst>
      </pc:sldChg>
      <pc:sldChg chg="del">
        <pc:chgData name="Anaïs PERROUX" userId="bc736fa31d8c4864" providerId="LiveId" clId="{65805C17-B322-4043-9F1B-7C503E21CFAA}" dt="2022-05-14T13:39:53.869" v="0" actId="47"/>
        <pc:sldMkLst>
          <pc:docMk/>
          <pc:sldMk cId="0" sldId="263"/>
        </pc:sldMkLst>
      </pc:sldChg>
      <pc:sldChg chg="del">
        <pc:chgData name="Anaïs PERROUX" userId="bc736fa31d8c4864" providerId="LiveId" clId="{65805C17-B322-4043-9F1B-7C503E21CFAA}" dt="2022-05-14T13:39:53.869" v="0" actId="47"/>
        <pc:sldMkLst>
          <pc:docMk/>
          <pc:sldMk cId="0" sldId="264"/>
        </pc:sldMkLst>
      </pc:sldChg>
      <pc:sldChg chg="del">
        <pc:chgData name="Anaïs PERROUX" userId="bc736fa31d8c4864" providerId="LiveId" clId="{65805C17-B322-4043-9F1B-7C503E21CFAA}" dt="2022-05-14T13:39:53.869" v="0" actId="47"/>
        <pc:sldMkLst>
          <pc:docMk/>
          <pc:sldMk cId="0" sldId="265"/>
        </pc:sldMkLst>
      </pc:sldChg>
      <pc:sldChg chg="addSp modSp mod">
        <pc:chgData name="Anaïs PERROUX" userId="bc736fa31d8c4864" providerId="LiveId" clId="{65805C17-B322-4043-9F1B-7C503E21CFAA}" dt="2022-05-14T13:40:14.025" v="2" actId="1076"/>
        <pc:sldMkLst>
          <pc:docMk/>
          <pc:sldMk cId="2329128795" sldId="266"/>
        </pc:sldMkLst>
        <pc:spChg chg="add mod">
          <ac:chgData name="Anaïs PERROUX" userId="bc736fa31d8c4864" providerId="LiveId" clId="{65805C17-B322-4043-9F1B-7C503E21CFAA}" dt="2022-05-14T13:40:14.025" v="2" actId="1076"/>
          <ac:spMkLst>
            <pc:docMk/>
            <pc:sldMk cId="2329128795" sldId="266"/>
            <ac:spMk id="9" creationId="{EA77811B-49AF-C9EC-82CB-1BABA525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EBB63E-6D81-4843-8BCC-D4934AD64A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7C74B8-988C-49C9-BB48-7E11D7E6C13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A6D76-2C41-4B44-B299-30666DBF03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14B531-BC98-4422-9D82-8AFD0922CAAF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526BF-CEFA-4179-A7C7-985687F0E9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792940-4F0C-4D6F-B734-228C5079E1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724F1-56AC-4952-9A30-46D3C8065CD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227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A5E8B9-1CB5-4D14-A888-62A7F45FD30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2103EF-7504-4990-90C3-3FBE97CAA05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8B2218-3BAC-4016-85E9-50996591A2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135FB1-CC36-4133-94ED-BAB15A5AC89D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CFD53-9AFD-49C1-BCC1-5A947C9740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ED5EC-0933-417E-8381-16207AFA8E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1273BE-8423-49DC-B619-958517E7B65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5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3C6BA6-BEFE-4A81-BC46-73B20211A0B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1AC5E2-04D1-4340-9503-852C9896435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DE863D-AC64-4582-B137-8E75F39069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47763D-92DF-4B16-B370-47260CA395FC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1DECFB-49D2-44A9-9AEB-059AE5F781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B778E-B43D-4A49-A57A-418D5AB4AA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935F55-CE0D-4C57-A96D-3F2D5174BC2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28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CBCED-6C04-45C7-A822-9F01D28705D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6A345-59F7-4B84-8679-1E1C72FA90A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F656DE-A820-49A8-8449-63878C3A1F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8E20E8-FD28-4105-80D2-E679EE03E0BB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0B5722-7708-408D-AE41-F82D0231F0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B68E22-B97D-4749-8501-A2D23C4358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3CECF7-032B-48BA-879B-FB749B29DF1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66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6528A-FDFE-4CC7-A551-61BB50A7F9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9E87AE-A1E2-41EB-A775-32A4685B29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675B0A-493D-46F7-B5B3-6A067DB055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B77DA-761C-41B1-A36A-B900A9A4A478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BB51A-E7F8-4BBB-89CB-663937AD24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1E7766-66E2-4077-BA75-E0D684D7250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E628D1-8E13-4BC7-9BBD-736DF9ABE78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8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90F0D-06E3-44BD-BA99-7D038C6C9C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AFCB09-87D8-425C-8D1D-451BCAEF5A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7961D5-F357-41A1-A902-E0E18B59F3C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9B8D60-9B61-4EBF-A8DB-3E6BDCC49C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61070B-3860-447E-9304-14FED99BBDF8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4485C5-E60C-41AB-A9FA-53A7720989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2A38D7-88B9-414B-9EC9-88216AF26B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F28267-CC96-4825-A129-97CB36E671E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43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11674-D2BD-4C49-866F-6A92E708B8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BA2F55-9AA2-453A-8A51-8784821FF2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EAF2B6-4BBA-445A-A5BE-8AC400028CA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AF8956-9AF6-497E-965E-A9605D6CA43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29608C-B752-4520-A6AE-B5710BE1C0F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79A367A-9ED2-4678-BB0A-81B8BEB253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ECB9FC-E6A2-40CB-9396-757093AC9BB2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6DB4F39-A9EF-427B-9216-44CDF11B5D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2BAE02-CE84-45B1-B303-9E339CCEA0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F7A61-9F69-4865-B798-DD15A14AA3B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4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2E092-C495-4512-85F6-30A41934A0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56A0F9-A7F9-4D03-A5B3-C90E8A038C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C8C07C-445E-4B16-9DF0-E5E0CDAC1F1D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B21D0B-264B-4D85-83F9-88B3481CB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65BDDB-DD85-4F29-8CA7-8556B50343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2D5D37-C25B-41BC-A19F-903B933E7B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3DC8D7-BFA4-41A3-B71F-04D8AEC540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F8763-BA91-44A8-BC57-0DFFCE50A023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4D0036-F4AC-421A-9179-D975C44757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FCDEA07-D543-4619-90E0-F7EF53050B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1BEBA-F071-45D9-8611-3C32D90FF1D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94529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F2FA5D-18FA-43F8-8217-88ADAA7C6B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877328-B063-43EA-8AC0-AF0AF179C4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B45A8A-014D-4682-A319-A9705B5B475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DFF25-8A82-44CE-919F-8F64E77F05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0E0342-6D9F-4762-95CE-2D25D974291E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15E4B3-16FF-4EC1-AAA2-67D04155E5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445CE7-822F-4B73-A6ED-7D260D52D8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EBADE2-EF3A-43BB-918A-61D335E1F64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33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D0B96D-B350-48E7-8503-6F5C9E46CA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9A30CF-452E-439A-8249-6CDC970587A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5F9142-AB4A-4F66-A251-503CED6CD75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91F378-3156-49B5-9901-632CE6EB75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C8CA1A-2A47-4EBD-919F-ADB4EA168B2D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806BBF-BBEC-41F7-875C-F670E93E9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4B7132-C1CD-4F78-B020-9C3DF0296B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4E3F4A-0DBB-4F97-920B-0D78E0B42D5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43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EDE9B88-1350-427B-B090-4436BE204A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D8992D-B2D8-4368-9482-9DF84B874C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B7CE7F-06BE-4316-B152-97DF93A2EE4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81FA178-F9ED-4BED-816F-5F2577262A25}" type="datetime1">
              <a:rPr lang="fr-FR"/>
              <a:pPr lvl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D2BF36-A173-4EC1-B64E-8C7B301AE3F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AC85F7-67BF-4945-AD86-266FB36D9BE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DB5F523-4C50-4218-9946-9F41AF09DAD3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7E24D-FC5F-4E31-A069-CA5CFCB57812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FR"/>
              <a:t>Résolution de problèmes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D24217-8B08-4BA0-A389-2215E51238B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/>
              <a:t>Groupe 5</a:t>
            </a:r>
          </a:p>
          <a:p>
            <a:pPr lvl="0"/>
            <a:r>
              <a:rPr lang="fr-FR"/>
              <a:t>Mars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AB4DB07-FC5C-4A4F-9D5A-B44EEFFDEA7E}"/>
              </a:ext>
            </a:extLst>
          </p:cNvPr>
          <p:cNvSpPr txBox="1"/>
          <p:nvPr/>
        </p:nvSpPr>
        <p:spPr>
          <a:xfrm>
            <a:off x="1889497" y="652003"/>
            <a:ext cx="169495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Thé à la menthe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0347CB7-845D-4389-BBBB-28ADFBEE0C89}"/>
              </a:ext>
            </a:extLst>
          </p:cNvPr>
          <p:cNvSpPr txBox="1"/>
          <p:nvPr/>
        </p:nvSpPr>
        <p:spPr>
          <a:xfrm>
            <a:off x="7494102" y="2007702"/>
            <a:ext cx="323352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Morceaux de sucre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5B01663-9B96-41A7-9679-FC8DCD67E6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39"/>
          <a:stretch/>
        </p:blipFill>
        <p:spPr>
          <a:xfrm>
            <a:off x="566823" y="1208549"/>
            <a:ext cx="4902217" cy="444090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0DA62E2-8D1D-4B3B-8DE3-8F6DA6733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961" y="2966487"/>
            <a:ext cx="3838578" cy="15144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4E0AE88-09BB-4E62-8EFB-CBC343020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541" y="-122840"/>
            <a:ext cx="5012923" cy="710368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EAB712-1D68-492B-85F8-CEA513CF7D14}"/>
              </a:ext>
            </a:extLst>
          </p:cNvPr>
          <p:cNvSpPr/>
          <p:nvPr/>
        </p:nvSpPr>
        <p:spPr>
          <a:xfrm>
            <a:off x="803208" y="723436"/>
            <a:ext cx="10562784" cy="45368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u="none" strike="noStrike" kern="1200" cap="none" spc="0" baseline="0" dirty="0">
                <a:solidFill>
                  <a:srgbClr val="000000"/>
                </a:solidFill>
                <a:uFillTx/>
                <a:latin typeface="Chivo-Italic"/>
                <a:ea typeface="Calibri" pitchFamily="34"/>
                <a:cs typeface="Chivo-Italic"/>
              </a:rPr>
              <a:t>Dans sa recette de thé à la menthe, Basile met 20 morceaux de sucre.</a:t>
            </a:r>
            <a:endParaRPr lang="fr-FR" sz="3600" b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F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u="none" strike="noStrike" kern="1200" cap="none" spc="0" baseline="0" dirty="0">
                <a:solidFill>
                  <a:srgbClr val="000000"/>
                </a:solidFill>
                <a:uFillTx/>
                <a:latin typeface="Chivo-Italic"/>
                <a:ea typeface="Calibri" pitchFamily="34"/>
                <a:cs typeface="Chivo-Italic"/>
              </a:rPr>
              <a:t>Dans sa recette, Salomé en met 2 fois moins que Basile.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u="none" strike="noStrike" kern="0" cap="none" spc="0" baseline="0" dirty="0">
              <a:solidFill>
                <a:srgbClr val="000000"/>
              </a:solidFill>
              <a:uFillTx/>
              <a:latin typeface="Chivo-Italic"/>
              <a:ea typeface="Calibri" pitchFamily="34"/>
              <a:cs typeface="Chivo-Italic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u="none" strike="noStrike" kern="1200" cap="none" spc="0" baseline="0" dirty="0">
                <a:solidFill>
                  <a:srgbClr val="000000"/>
                </a:solidFill>
                <a:uFillTx/>
                <a:latin typeface="Chivo-Italic"/>
                <a:ea typeface="Calibri" pitchFamily="34"/>
                <a:cs typeface="Chivo-Italic"/>
              </a:rPr>
              <a:t>Elle en met aussi</a:t>
            </a:r>
            <a:r>
              <a:rPr lang="fr-FR" sz="3600" b="0" u="none" strike="noStrike" kern="0" cap="none" spc="0" baseline="0" dirty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hivo-Italic"/>
              </a:rPr>
              <a:t> </a:t>
            </a:r>
            <a:r>
              <a:rPr lang="fr-FR" sz="3600" b="0" u="none" strike="noStrike" kern="1200" cap="none" spc="0" baseline="0" dirty="0">
                <a:solidFill>
                  <a:srgbClr val="000000"/>
                </a:solidFill>
                <a:uFillTx/>
                <a:latin typeface="Chivo-Italic"/>
                <a:ea typeface="Calibri" pitchFamily="34"/>
                <a:cs typeface="Chivo-Italic"/>
              </a:rPr>
              <a:t>6 de moins que Victoire.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3600" b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F"/>
            </a:endParaRPr>
          </a:p>
          <a:p>
            <a:pPr marL="0" marR="0" lvl="0" indent="0" algn="l" defTabSz="914400" rtl="0" fontAlgn="auto" hangingPunct="1">
              <a:lnSpc>
                <a:spcPct val="103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u="none" strike="noStrike" kern="1200" cap="none" spc="0" baseline="0" dirty="0">
                <a:solidFill>
                  <a:srgbClr val="000000"/>
                </a:solidFill>
                <a:uFillTx/>
                <a:latin typeface="Chivo-Italic"/>
                <a:ea typeface="Calibri" pitchFamily="34"/>
                <a:cs typeface="Chivo-Italic"/>
              </a:rPr>
              <a:t>Combien de morceaux de sucre met Victoire dans sa recette de thé à la menthe ? </a:t>
            </a:r>
            <a:endParaRPr lang="fr-FR" sz="3600" b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FD40C22-891D-3F9F-F143-190356089E2F}"/>
              </a:ext>
            </a:extLst>
          </p:cNvPr>
          <p:cNvSpPr txBox="1"/>
          <p:nvPr/>
        </p:nvSpPr>
        <p:spPr>
          <a:xfrm>
            <a:off x="2959608" y="2705725"/>
            <a:ext cx="6272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/>
              <a:t>CORRECTION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A8A1C2-CBBF-E593-FE4A-E7AB7CC4B0B5}"/>
              </a:ext>
            </a:extLst>
          </p:cNvPr>
          <p:cNvSpPr/>
          <p:nvPr/>
        </p:nvSpPr>
        <p:spPr>
          <a:xfrm>
            <a:off x="902690" y="1039780"/>
            <a:ext cx="10512974" cy="93193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B6B4C5-3609-9CDB-44A8-57E5CB0456A4}"/>
              </a:ext>
            </a:extLst>
          </p:cNvPr>
          <p:cNvSpPr/>
          <p:nvPr/>
        </p:nvSpPr>
        <p:spPr>
          <a:xfrm>
            <a:off x="902690" y="2200557"/>
            <a:ext cx="5458554" cy="93193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/>
              <a:t>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29671-6CB7-BB0D-9157-BDD16C2A1A59}"/>
              </a:ext>
            </a:extLst>
          </p:cNvPr>
          <p:cNvSpPr/>
          <p:nvPr/>
        </p:nvSpPr>
        <p:spPr>
          <a:xfrm>
            <a:off x="902690" y="3361334"/>
            <a:ext cx="8678266" cy="93193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5400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72D75FBA-CD05-B832-8D08-4D6D9295C557}"/>
              </a:ext>
            </a:extLst>
          </p:cNvPr>
          <p:cNvCxnSpPr>
            <a:cxnSpLocks/>
          </p:cNvCxnSpPr>
          <p:nvPr/>
        </p:nvCxnSpPr>
        <p:spPr>
          <a:xfrm>
            <a:off x="6361244" y="3041573"/>
            <a:ext cx="3219295" cy="3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21D50A56-3010-B233-41D1-02B9A5895BB9}"/>
              </a:ext>
            </a:extLst>
          </p:cNvPr>
          <p:cNvSpPr txBox="1"/>
          <p:nvPr/>
        </p:nvSpPr>
        <p:spPr>
          <a:xfrm>
            <a:off x="7773921" y="2152701"/>
            <a:ext cx="117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A77811B-49AF-C9EC-82CB-1BABA525CF8D}"/>
              </a:ext>
            </a:extLst>
          </p:cNvPr>
          <p:cNvSpPr txBox="1"/>
          <p:nvPr/>
        </p:nvSpPr>
        <p:spPr>
          <a:xfrm>
            <a:off x="5004470" y="3473358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291287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74</Words>
  <Application>Microsoft Office PowerPoint</Application>
  <PresentationFormat>Grand écran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Chivo-Italic</vt:lpstr>
      <vt:lpstr>Thème Office</vt:lpstr>
      <vt:lpstr>Résolution de 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Résolution de problèmes</dc:title>
  <dc:creator>jhemmerlin1</dc:creator>
  <cp:lastModifiedBy>Anaïs PERROUX</cp:lastModifiedBy>
  <cp:revision>4</cp:revision>
  <dcterms:created xsi:type="dcterms:W3CDTF">2022-03-13T17:39:07Z</dcterms:created>
  <dcterms:modified xsi:type="dcterms:W3CDTF">2022-05-14T13:40:21Z</dcterms:modified>
</cp:coreProperties>
</file>