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2" r:id="rId6"/>
    <p:sldId id="26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B43CD-11FB-44A7-9793-E94EB6CDA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936DFF-B7C5-48C6-9EBD-9A2ED6A25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8779CC-2740-44B3-86AF-03D444CA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6DB13-5D4A-400A-B82B-E87FA808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9CDC0D-49F2-4639-9505-507B0F17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65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59471-0C6A-490E-926F-E341B64C1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A1E114-CA83-4888-9A61-1360FDB93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10E16F-DC93-4024-BBD0-CACEF6DE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7CC2A5-8715-4D43-B889-2A22E981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0D0739-1ADA-4714-BDBE-454B4A01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6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318684-D0F7-4AB6-B6B6-EE462F11E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C2F83F-EC76-42DA-97D0-3A842FA7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D70434-AF46-4EBA-922A-8475200F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58D76-8478-4B3F-B804-021D42C8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2489C-EB9B-4A21-857A-DCF8B56B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92450-40B9-42E6-AA37-5E3E504E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A594E5-D337-4107-B804-A043B1F3D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552363-E0E3-4DF1-A531-CE2B7527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C9A8F3-629A-45E8-83F4-135F9D9F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A0A0E-03C5-4B4B-A326-ABB69FB8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79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6C2AA-AEC5-4C1B-94A7-DE2D677D4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42B5E8-A414-4BD8-B6BC-6852866AA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573B34-3F4D-4D64-ABE4-9DF794FB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224DB1-2E3C-49E4-BCBF-8B7CD6C9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EED7B-91BF-4972-BCCD-2E3C2281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23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5A0F7-A91D-4522-A534-CEE69321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62103E-03C7-448D-9ACF-01ADAC3EA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18AEDD-66D1-45A5-AED3-BB5DF1462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9272B9-2E97-4212-A402-4FAD79E9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91DBE0-820C-4891-978D-6B84AB39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3830DD-19D6-4687-A287-26452D17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14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D8AD9-1A6D-4856-AA95-FF23769A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5D198A-080E-42B4-BCE0-05E13030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20FD6C-C456-4486-971F-91571746A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8A8564-AC39-481B-909B-5D145318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0ECA42-3835-41CB-A8F2-8378FDC11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E46855-2C3E-436F-8101-BE196A4C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DABCBF-E1DD-4B88-B46B-087C1E62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EC823B-CA1B-439C-A30C-F7EFD59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2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9DB7D-7289-477F-AB46-60555FD8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18673C-30AA-47DC-928E-E813589C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504AB4-680A-4863-9EE0-8F3E09CF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CEFCE8-F897-4569-8EFD-CBC43CAB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9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3A6FC2-64F1-4271-9690-EA392C6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71CB85-E7CE-4D3A-92CF-AFCB20F5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3AC172-3C8C-4F58-9FAF-8F34264E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2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8D789-8A7B-4218-9F9A-F5B4EA99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29D9E9-C60C-4B91-9E8B-950887C03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16283E-847A-47E9-BC7F-7FF7A430D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52024A-C5F6-423F-A7D8-BA477439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64B41-91A3-47CE-A09B-D1B21139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E6E7AE-8499-48EA-AF96-DF559F9B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3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A54F54-3DC4-489E-85B6-26EAA36A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E7262B-3BA8-49C8-B36F-BFC542852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25B62B-A606-4C9D-AE32-AA62CA978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51C031-4EAD-48ED-A117-780368FB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976FCB-8811-4B50-A5E0-D7D82A8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2B6AD5-28B5-4279-A1D1-781F7193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5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006917-064F-4E92-AEB1-1981F99B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4E8580-822D-4F32-8CAD-D857D5C7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CA31E-72F2-49DE-A76D-014DB2833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3737-7AA9-48DD-945C-4B30DCD4E47A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6B81D8-82F4-46D1-AE3C-C58167CE9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948A83-8B64-4407-BB0A-F5C2BDA79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BEE3-2E15-41A6-9475-D3A2DB891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3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7955B-CF45-4C22-BF0C-19E4DFB92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Mise en action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EFEDFE-395D-41CC-A129-AB3876478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92512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3B321E1-E42E-4DD2-A3E2-4CE436B0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72" y="901148"/>
            <a:ext cx="9706008" cy="458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9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3422361-C51A-4AAA-8588-F30D00681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94" y="201825"/>
            <a:ext cx="9060873" cy="6560395"/>
          </a:xfrm>
          <a:prstGeom prst="rect">
            <a:avLst/>
          </a:prstGeom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7DED6D90-D66C-4997-8E94-09BCDB3EF07F}"/>
              </a:ext>
            </a:extLst>
          </p:cNvPr>
          <p:cNvSpPr/>
          <p:nvPr/>
        </p:nvSpPr>
        <p:spPr>
          <a:xfrm>
            <a:off x="3525335" y="3218213"/>
            <a:ext cx="1168788" cy="819397"/>
          </a:xfrm>
          <a:custGeom>
            <a:avLst/>
            <a:gdLst>
              <a:gd name="connsiteX0" fmla="*/ 369771 w 1168788"/>
              <a:gd name="connsiteY0" fmla="*/ 23751 h 819397"/>
              <a:gd name="connsiteX1" fmla="*/ 274769 w 1168788"/>
              <a:gd name="connsiteY1" fmla="*/ 35626 h 819397"/>
              <a:gd name="connsiteX2" fmla="*/ 61013 w 1168788"/>
              <a:gd name="connsiteY2" fmla="*/ 83127 h 819397"/>
              <a:gd name="connsiteX3" fmla="*/ 25387 w 1168788"/>
              <a:gd name="connsiteY3" fmla="*/ 213756 h 819397"/>
              <a:gd name="connsiteX4" fmla="*/ 13512 w 1168788"/>
              <a:gd name="connsiteY4" fmla="*/ 249382 h 819397"/>
              <a:gd name="connsiteX5" fmla="*/ 1636 w 1168788"/>
              <a:gd name="connsiteY5" fmla="*/ 296883 h 819397"/>
              <a:gd name="connsiteX6" fmla="*/ 13512 w 1168788"/>
              <a:gd name="connsiteY6" fmla="*/ 653143 h 819397"/>
              <a:gd name="connsiteX7" fmla="*/ 84764 w 1168788"/>
              <a:gd name="connsiteY7" fmla="*/ 700644 h 819397"/>
              <a:gd name="connsiteX8" fmla="*/ 167891 w 1168788"/>
              <a:gd name="connsiteY8" fmla="*/ 736270 h 819397"/>
              <a:gd name="connsiteX9" fmla="*/ 239143 w 1168788"/>
              <a:gd name="connsiteY9" fmla="*/ 771896 h 819397"/>
              <a:gd name="connsiteX10" fmla="*/ 274769 w 1168788"/>
              <a:gd name="connsiteY10" fmla="*/ 795647 h 819397"/>
              <a:gd name="connsiteX11" fmla="*/ 346021 w 1168788"/>
              <a:gd name="connsiteY11" fmla="*/ 819397 h 819397"/>
              <a:gd name="connsiteX12" fmla="*/ 607278 w 1168788"/>
              <a:gd name="connsiteY12" fmla="*/ 807522 h 819397"/>
              <a:gd name="connsiteX13" fmla="*/ 690405 w 1168788"/>
              <a:gd name="connsiteY13" fmla="*/ 771896 h 819397"/>
              <a:gd name="connsiteX14" fmla="*/ 749782 w 1168788"/>
              <a:gd name="connsiteY14" fmla="*/ 760021 h 819397"/>
              <a:gd name="connsiteX15" fmla="*/ 916036 w 1168788"/>
              <a:gd name="connsiteY15" fmla="*/ 724395 h 819397"/>
              <a:gd name="connsiteX16" fmla="*/ 1034790 w 1168788"/>
              <a:gd name="connsiteY16" fmla="*/ 676893 h 819397"/>
              <a:gd name="connsiteX17" fmla="*/ 1070416 w 1168788"/>
              <a:gd name="connsiteY17" fmla="*/ 665018 h 819397"/>
              <a:gd name="connsiteX18" fmla="*/ 1106042 w 1168788"/>
              <a:gd name="connsiteY18" fmla="*/ 653143 h 819397"/>
              <a:gd name="connsiteX19" fmla="*/ 1165418 w 1168788"/>
              <a:gd name="connsiteY19" fmla="*/ 581891 h 819397"/>
              <a:gd name="connsiteX20" fmla="*/ 1129792 w 1168788"/>
              <a:gd name="connsiteY20" fmla="*/ 332509 h 819397"/>
              <a:gd name="connsiteX21" fmla="*/ 1106042 w 1168788"/>
              <a:gd name="connsiteY21" fmla="*/ 237506 h 819397"/>
              <a:gd name="connsiteX22" fmla="*/ 1070416 w 1168788"/>
              <a:gd name="connsiteY22" fmla="*/ 213756 h 819397"/>
              <a:gd name="connsiteX23" fmla="*/ 999164 w 1168788"/>
              <a:gd name="connsiteY23" fmla="*/ 154379 h 819397"/>
              <a:gd name="connsiteX24" fmla="*/ 975413 w 1168788"/>
              <a:gd name="connsiteY24" fmla="*/ 118753 h 819397"/>
              <a:gd name="connsiteX25" fmla="*/ 904161 w 1168788"/>
              <a:gd name="connsiteY25" fmla="*/ 71252 h 819397"/>
              <a:gd name="connsiteX26" fmla="*/ 809159 w 1168788"/>
              <a:gd name="connsiteY26" fmla="*/ 11875 h 819397"/>
              <a:gd name="connsiteX27" fmla="*/ 773533 w 1168788"/>
              <a:gd name="connsiteY27" fmla="*/ 0 h 819397"/>
              <a:gd name="connsiteX28" fmla="*/ 369771 w 1168788"/>
              <a:gd name="connsiteY28" fmla="*/ 23751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68788" h="819397">
                <a:moveTo>
                  <a:pt x="369771" y="23751"/>
                </a:moveTo>
                <a:cubicBezTo>
                  <a:pt x="286644" y="29689"/>
                  <a:pt x="306563" y="32861"/>
                  <a:pt x="274769" y="35626"/>
                </a:cubicBezTo>
                <a:cubicBezTo>
                  <a:pt x="75551" y="52949"/>
                  <a:pt x="139940" y="4200"/>
                  <a:pt x="61013" y="83127"/>
                </a:cubicBezTo>
                <a:cubicBezTo>
                  <a:pt x="10063" y="235975"/>
                  <a:pt x="58954" y="79483"/>
                  <a:pt x="25387" y="213756"/>
                </a:cubicBezTo>
                <a:cubicBezTo>
                  <a:pt x="22351" y="225900"/>
                  <a:pt x="16951" y="237346"/>
                  <a:pt x="13512" y="249382"/>
                </a:cubicBezTo>
                <a:cubicBezTo>
                  <a:pt x="9028" y="265075"/>
                  <a:pt x="5595" y="281049"/>
                  <a:pt x="1636" y="296883"/>
                </a:cubicBezTo>
                <a:cubicBezTo>
                  <a:pt x="5595" y="415636"/>
                  <a:pt x="-10448" y="536765"/>
                  <a:pt x="13512" y="653143"/>
                </a:cubicBezTo>
                <a:cubicBezTo>
                  <a:pt x="19268" y="681101"/>
                  <a:pt x="61013" y="684810"/>
                  <a:pt x="84764" y="700644"/>
                </a:cubicBezTo>
                <a:cubicBezTo>
                  <a:pt x="133971" y="733449"/>
                  <a:pt x="106542" y="720933"/>
                  <a:pt x="167891" y="736270"/>
                </a:cubicBezTo>
                <a:cubicBezTo>
                  <a:pt x="269991" y="804337"/>
                  <a:pt x="140811" y="722730"/>
                  <a:pt x="239143" y="771896"/>
                </a:cubicBezTo>
                <a:cubicBezTo>
                  <a:pt x="251909" y="778279"/>
                  <a:pt x="261727" y="789850"/>
                  <a:pt x="274769" y="795647"/>
                </a:cubicBezTo>
                <a:cubicBezTo>
                  <a:pt x="297647" y="805815"/>
                  <a:pt x="346021" y="819397"/>
                  <a:pt x="346021" y="819397"/>
                </a:cubicBezTo>
                <a:cubicBezTo>
                  <a:pt x="433107" y="815439"/>
                  <a:pt x="520920" y="819433"/>
                  <a:pt x="607278" y="807522"/>
                </a:cubicBezTo>
                <a:cubicBezTo>
                  <a:pt x="637142" y="803403"/>
                  <a:pt x="661805" y="781429"/>
                  <a:pt x="690405" y="771896"/>
                </a:cubicBezTo>
                <a:cubicBezTo>
                  <a:pt x="709553" y="765513"/>
                  <a:pt x="730115" y="764560"/>
                  <a:pt x="749782" y="760021"/>
                </a:cubicBezTo>
                <a:cubicBezTo>
                  <a:pt x="903658" y="724511"/>
                  <a:pt x="786389" y="746002"/>
                  <a:pt x="916036" y="724395"/>
                </a:cubicBezTo>
                <a:cubicBezTo>
                  <a:pt x="985929" y="689449"/>
                  <a:pt x="946746" y="706241"/>
                  <a:pt x="1034790" y="676893"/>
                </a:cubicBezTo>
                <a:lnTo>
                  <a:pt x="1070416" y="665018"/>
                </a:lnTo>
                <a:lnTo>
                  <a:pt x="1106042" y="653143"/>
                </a:lnTo>
                <a:cubicBezTo>
                  <a:pt x="1113996" y="645189"/>
                  <a:pt x="1164445" y="599398"/>
                  <a:pt x="1165418" y="581891"/>
                </a:cubicBezTo>
                <a:cubicBezTo>
                  <a:pt x="1175614" y="398353"/>
                  <a:pt x="1162375" y="451982"/>
                  <a:pt x="1129792" y="332509"/>
                </a:cubicBezTo>
                <a:cubicBezTo>
                  <a:pt x="1128875" y="329145"/>
                  <a:pt x="1115982" y="249931"/>
                  <a:pt x="1106042" y="237506"/>
                </a:cubicBezTo>
                <a:cubicBezTo>
                  <a:pt x="1097126" y="226361"/>
                  <a:pt x="1081380" y="222893"/>
                  <a:pt x="1070416" y="213756"/>
                </a:cubicBezTo>
                <a:cubicBezTo>
                  <a:pt x="978972" y="137554"/>
                  <a:pt x="1087623" y="213353"/>
                  <a:pt x="999164" y="154379"/>
                </a:cubicBezTo>
                <a:cubicBezTo>
                  <a:pt x="991247" y="142504"/>
                  <a:pt x="986154" y="128151"/>
                  <a:pt x="975413" y="118753"/>
                </a:cubicBezTo>
                <a:cubicBezTo>
                  <a:pt x="953931" y="99956"/>
                  <a:pt x="904161" y="71252"/>
                  <a:pt x="904161" y="71252"/>
                </a:cubicBezTo>
                <a:cubicBezTo>
                  <a:pt x="866523" y="14796"/>
                  <a:pt x="893950" y="40139"/>
                  <a:pt x="809159" y="11875"/>
                </a:cubicBezTo>
                <a:lnTo>
                  <a:pt x="773533" y="0"/>
                </a:lnTo>
                <a:cubicBezTo>
                  <a:pt x="456898" y="13766"/>
                  <a:pt x="452898" y="17813"/>
                  <a:pt x="369771" y="2375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7CB8BC23-65EA-4497-8E6F-461ED31B9DB1}"/>
              </a:ext>
            </a:extLst>
          </p:cNvPr>
          <p:cNvSpPr/>
          <p:nvPr/>
        </p:nvSpPr>
        <p:spPr>
          <a:xfrm>
            <a:off x="7632218" y="5579424"/>
            <a:ext cx="1168788" cy="819397"/>
          </a:xfrm>
          <a:custGeom>
            <a:avLst/>
            <a:gdLst>
              <a:gd name="connsiteX0" fmla="*/ 369771 w 1168788"/>
              <a:gd name="connsiteY0" fmla="*/ 23751 h 819397"/>
              <a:gd name="connsiteX1" fmla="*/ 274769 w 1168788"/>
              <a:gd name="connsiteY1" fmla="*/ 35626 h 819397"/>
              <a:gd name="connsiteX2" fmla="*/ 61013 w 1168788"/>
              <a:gd name="connsiteY2" fmla="*/ 83127 h 819397"/>
              <a:gd name="connsiteX3" fmla="*/ 25387 w 1168788"/>
              <a:gd name="connsiteY3" fmla="*/ 213756 h 819397"/>
              <a:gd name="connsiteX4" fmla="*/ 13512 w 1168788"/>
              <a:gd name="connsiteY4" fmla="*/ 249382 h 819397"/>
              <a:gd name="connsiteX5" fmla="*/ 1636 w 1168788"/>
              <a:gd name="connsiteY5" fmla="*/ 296883 h 819397"/>
              <a:gd name="connsiteX6" fmla="*/ 13512 w 1168788"/>
              <a:gd name="connsiteY6" fmla="*/ 653143 h 819397"/>
              <a:gd name="connsiteX7" fmla="*/ 84764 w 1168788"/>
              <a:gd name="connsiteY7" fmla="*/ 700644 h 819397"/>
              <a:gd name="connsiteX8" fmla="*/ 167891 w 1168788"/>
              <a:gd name="connsiteY8" fmla="*/ 736270 h 819397"/>
              <a:gd name="connsiteX9" fmla="*/ 239143 w 1168788"/>
              <a:gd name="connsiteY9" fmla="*/ 771896 h 819397"/>
              <a:gd name="connsiteX10" fmla="*/ 274769 w 1168788"/>
              <a:gd name="connsiteY10" fmla="*/ 795647 h 819397"/>
              <a:gd name="connsiteX11" fmla="*/ 346021 w 1168788"/>
              <a:gd name="connsiteY11" fmla="*/ 819397 h 819397"/>
              <a:gd name="connsiteX12" fmla="*/ 607278 w 1168788"/>
              <a:gd name="connsiteY12" fmla="*/ 807522 h 819397"/>
              <a:gd name="connsiteX13" fmla="*/ 690405 w 1168788"/>
              <a:gd name="connsiteY13" fmla="*/ 771896 h 819397"/>
              <a:gd name="connsiteX14" fmla="*/ 749782 w 1168788"/>
              <a:gd name="connsiteY14" fmla="*/ 760021 h 819397"/>
              <a:gd name="connsiteX15" fmla="*/ 916036 w 1168788"/>
              <a:gd name="connsiteY15" fmla="*/ 724395 h 819397"/>
              <a:gd name="connsiteX16" fmla="*/ 1034790 w 1168788"/>
              <a:gd name="connsiteY16" fmla="*/ 676893 h 819397"/>
              <a:gd name="connsiteX17" fmla="*/ 1070416 w 1168788"/>
              <a:gd name="connsiteY17" fmla="*/ 665018 h 819397"/>
              <a:gd name="connsiteX18" fmla="*/ 1106042 w 1168788"/>
              <a:gd name="connsiteY18" fmla="*/ 653143 h 819397"/>
              <a:gd name="connsiteX19" fmla="*/ 1165418 w 1168788"/>
              <a:gd name="connsiteY19" fmla="*/ 581891 h 819397"/>
              <a:gd name="connsiteX20" fmla="*/ 1129792 w 1168788"/>
              <a:gd name="connsiteY20" fmla="*/ 332509 h 819397"/>
              <a:gd name="connsiteX21" fmla="*/ 1106042 w 1168788"/>
              <a:gd name="connsiteY21" fmla="*/ 237506 h 819397"/>
              <a:gd name="connsiteX22" fmla="*/ 1070416 w 1168788"/>
              <a:gd name="connsiteY22" fmla="*/ 213756 h 819397"/>
              <a:gd name="connsiteX23" fmla="*/ 999164 w 1168788"/>
              <a:gd name="connsiteY23" fmla="*/ 154379 h 819397"/>
              <a:gd name="connsiteX24" fmla="*/ 975413 w 1168788"/>
              <a:gd name="connsiteY24" fmla="*/ 118753 h 819397"/>
              <a:gd name="connsiteX25" fmla="*/ 904161 w 1168788"/>
              <a:gd name="connsiteY25" fmla="*/ 71252 h 819397"/>
              <a:gd name="connsiteX26" fmla="*/ 809159 w 1168788"/>
              <a:gd name="connsiteY26" fmla="*/ 11875 h 819397"/>
              <a:gd name="connsiteX27" fmla="*/ 773533 w 1168788"/>
              <a:gd name="connsiteY27" fmla="*/ 0 h 819397"/>
              <a:gd name="connsiteX28" fmla="*/ 369771 w 1168788"/>
              <a:gd name="connsiteY28" fmla="*/ 23751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68788" h="819397">
                <a:moveTo>
                  <a:pt x="369771" y="23751"/>
                </a:moveTo>
                <a:cubicBezTo>
                  <a:pt x="286644" y="29689"/>
                  <a:pt x="306563" y="32861"/>
                  <a:pt x="274769" y="35626"/>
                </a:cubicBezTo>
                <a:cubicBezTo>
                  <a:pt x="75551" y="52949"/>
                  <a:pt x="139940" y="4200"/>
                  <a:pt x="61013" y="83127"/>
                </a:cubicBezTo>
                <a:cubicBezTo>
                  <a:pt x="10063" y="235975"/>
                  <a:pt x="58954" y="79483"/>
                  <a:pt x="25387" y="213756"/>
                </a:cubicBezTo>
                <a:cubicBezTo>
                  <a:pt x="22351" y="225900"/>
                  <a:pt x="16951" y="237346"/>
                  <a:pt x="13512" y="249382"/>
                </a:cubicBezTo>
                <a:cubicBezTo>
                  <a:pt x="9028" y="265075"/>
                  <a:pt x="5595" y="281049"/>
                  <a:pt x="1636" y="296883"/>
                </a:cubicBezTo>
                <a:cubicBezTo>
                  <a:pt x="5595" y="415636"/>
                  <a:pt x="-10448" y="536765"/>
                  <a:pt x="13512" y="653143"/>
                </a:cubicBezTo>
                <a:cubicBezTo>
                  <a:pt x="19268" y="681101"/>
                  <a:pt x="61013" y="684810"/>
                  <a:pt x="84764" y="700644"/>
                </a:cubicBezTo>
                <a:cubicBezTo>
                  <a:pt x="133971" y="733449"/>
                  <a:pt x="106542" y="720933"/>
                  <a:pt x="167891" y="736270"/>
                </a:cubicBezTo>
                <a:cubicBezTo>
                  <a:pt x="269991" y="804337"/>
                  <a:pt x="140811" y="722730"/>
                  <a:pt x="239143" y="771896"/>
                </a:cubicBezTo>
                <a:cubicBezTo>
                  <a:pt x="251909" y="778279"/>
                  <a:pt x="261727" y="789850"/>
                  <a:pt x="274769" y="795647"/>
                </a:cubicBezTo>
                <a:cubicBezTo>
                  <a:pt x="297647" y="805815"/>
                  <a:pt x="346021" y="819397"/>
                  <a:pt x="346021" y="819397"/>
                </a:cubicBezTo>
                <a:cubicBezTo>
                  <a:pt x="433107" y="815439"/>
                  <a:pt x="520920" y="819433"/>
                  <a:pt x="607278" y="807522"/>
                </a:cubicBezTo>
                <a:cubicBezTo>
                  <a:pt x="637142" y="803403"/>
                  <a:pt x="661805" y="781429"/>
                  <a:pt x="690405" y="771896"/>
                </a:cubicBezTo>
                <a:cubicBezTo>
                  <a:pt x="709553" y="765513"/>
                  <a:pt x="730115" y="764560"/>
                  <a:pt x="749782" y="760021"/>
                </a:cubicBezTo>
                <a:cubicBezTo>
                  <a:pt x="903658" y="724511"/>
                  <a:pt x="786389" y="746002"/>
                  <a:pt x="916036" y="724395"/>
                </a:cubicBezTo>
                <a:cubicBezTo>
                  <a:pt x="985929" y="689449"/>
                  <a:pt x="946746" y="706241"/>
                  <a:pt x="1034790" y="676893"/>
                </a:cubicBezTo>
                <a:lnTo>
                  <a:pt x="1070416" y="665018"/>
                </a:lnTo>
                <a:lnTo>
                  <a:pt x="1106042" y="653143"/>
                </a:lnTo>
                <a:cubicBezTo>
                  <a:pt x="1113996" y="645189"/>
                  <a:pt x="1164445" y="599398"/>
                  <a:pt x="1165418" y="581891"/>
                </a:cubicBezTo>
                <a:cubicBezTo>
                  <a:pt x="1175614" y="398353"/>
                  <a:pt x="1162375" y="451982"/>
                  <a:pt x="1129792" y="332509"/>
                </a:cubicBezTo>
                <a:cubicBezTo>
                  <a:pt x="1128875" y="329145"/>
                  <a:pt x="1115982" y="249931"/>
                  <a:pt x="1106042" y="237506"/>
                </a:cubicBezTo>
                <a:cubicBezTo>
                  <a:pt x="1097126" y="226361"/>
                  <a:pt x="1081380" y="222893"/>
                  <a:pt x="1070416" y="213756"/>
                </a:cubicBezTo>
                <a:cubicBezTo>
                  <a:pt x="978972" y="137554"/>
                  <a:pt x="1087623" y="213353"/>
                  <a:pt x="999164" y="154379"/>
                </a:cubicBezTo>
                <a:cubicBezTo>
                  <a:pt x="991247" y="142504"/>
                  <a:pt x="986154" y="128151"/>
                  <a:pt x="975413" y="118753"/>
                </a:cubicBezTo>
                <a:cubicBezTo>
                  <a:pt x="953931" y="99956"/>
                  <a:pt x="904161" y="71252"/>
                  <a:pt x="904161" y="71252"/>
                </a:cubicBezTo>
                <a:cubicBezTo>
                  <a:pt x="866523" y="14796"/>
                  <a:pt x="893950" y="40139"/>
                  <a:pt x="809159" y="11875"/>
                </a:cubicBezTo>
                <a:lnTo>
                  <a:pt x="773533" y="0"/>
                </a:lnTo>
                <a:cubicBezTo>
                  <a:pt x="456898" y="13766"/>
                  <a:pt x="452898" y="17813"/>
                  <a:pt x="369771" y="2375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9C372B-858B-45B3-B8E4-ABBD7181E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122" y="4013859"/>
            <a:ext cx="409514" cy="36133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30E7850-326C-4BE6-9B84-4B161957C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016" y="1353787"/>
            <a:ext cx="225644" cy="19909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EBEBFA2-DFA1-43E4-AC39-494048FE3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600">
            <a:off x="3492296" y="1353787"/>
            <a:ext cx="225644" cy="19909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A98FF0-313C-4C7E-B4D6-CE12F13A6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072" y="1326819"/>
            <a:ext cx="225644" cy="19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7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6178AD6-252E-4790-99B9-4E4497D6E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739" y="202714"/>
            <a:ext cx="9157251" cy="636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6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7B9EB20-24BE-46F8-B6C2-719F94C9E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62" y="308759"/>
            <a:ext cx="10986777" cy="6122402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558CC36-7E20-4B31-A5EE-6F3326EFFC30}"/>
              </a:ext>
            </a:extLst>
          </p:cNvPr>
          <p:cNvCxnSpPr/>
          <p:nvPr/>
        </p:nvCxnSpPr>
        <p:spPr>
          <a:xfrm>
            <a:off x="2303813" y="1246909"/>
            <a:ext cx="3681351" cy="333696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85C66EDC-1B31-4670-B27B-0D2E6D7F9717}"/>
              </a:ext>
            </a:extLst>
          </p:cNvPr>
          <p:cNvCxnSpPr>
            <a:cxnSpLocks/>
          </p:cNvCxnSpPr>
          <p:nvPr/>
        </p:nvCxnSpPr>
        <p:spPr>
          <a:xfrm flipV="1">
            <a:off x="2303813" y="4738255"/>
            <a:ext cx="3681351" cy="15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F962668-010B-44FE-A726-7A9AFA62AED3}"/>
              </a:ext>
            </a:extLst>
          </p:cNvPr>
          <p:cNvCxnSpPr>
            <a:cxnSpLocks/>
          </p:cNvCxnSpPr>
          <p:nvPr/>
        </p:nvCxnSpPr>
        <p:spPr>
          <a:xfrm>
            <a:off x="2303813" y="1092529"/>
            <a:ext cx="3574473" cy="2107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3A3A205-76AF-42A6-9407-DF343984405C}"/>
              </a:ext>
            </a:extLst>
          </p:cNvPr>
          <p:cNvCxnSpPr>
            <a:cxnSpLocks/>
          </p:cNvCxnSpPr>
          <p:nvPr/>
        </p:nvCxnSpPr>
        <p:spPr>
          <a:xfrm>
            <a:off x="2565070" y="2671947"/>
            <a:ext cx="3313216" cy="5258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25CE95E-9396-413D-A72C-4202F7F0F885}"/>
              </a:ext>
            </a:extLst>
          </p:cNvPr>
          <p:cNvCxnSpPr>
            <a:cxnSpLocks/>
          </p:cNvCxnSpPr>
          <p:nvPr/>
        </p:nvCxnSpPr>
        <p:spPr>
          <a:xfrm flipV="1">
            <a:off x="2458192" y="1353787"/>
            <a:ext cx="3313216" cy="12112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50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318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</Words>
  <Application>Microsoft Office PowerPoint</Application>
  <PresentationFormat>Grand écran</PresentationFormat>
  <Paragraphs>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Mise en action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action</dc:title>
  <dc:creator>jhemmerlin1</dc:creator>
  <cp:lastModifiedBy>jhemmerlin1</cp:lastModifiedBy>
  <cp:revision>9</cp:revision>
  <dcterms:created xsi:type="dcterms:W3CDTF">2022-01-15T21:14:41Z</dcterms:created>
  <dcterms:modified xsi:type="dcterms:W3CDTF">2022-03-26T14:05:18Z</dcterms:modified>
</cp:coreProperties>
</file>